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m4a" ContentType="audio/mp4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641"/>
    <p:restoredTop sz="93089"/>
  </p:normalViewPr>
  <p:slideViewPr>
    <p:cSldViewPr snapToGrid="0" snapToObjects="1">
      <p:cViewPr varScale="1">
        <p:scale>
          <a:sx n="119" d="100"/>
          <a:sy n="119" d="100"/>
        </p:scale>
        <p:origin x="7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4.jpeg"/><Relationship Id="rId5" Type="http://schemas.openxmlformats.org/officeDocument/2006/relationships/image" Target="../media/image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.jpeg"/><Relationship Id="rId5" Type="http://schemas.openxmlformats.org/officeDocument/2006/relationships/image" Target="../media/image2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Bill of Rights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Amendments IV-VI 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65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49"/>
    </mc:Choice>
    <mc:Fallback>
      <p:transition spd="slow" advTm="20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Review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Bill of Rights</a:t>
            </a:r>
          </a:p>
          <a:p>
            <a:pPr lvl="1"/>
            <a:r>
              <a:rPr lang="en-US" dirty="0"/>
              <a:t>First 10 Amendments</a:t>
            </a:r>
          </a:p>
          <a:p>
            <a:pPr lvl="1"/>
            <a:r>
              <a:rPr lang="en-US" dirty="0"/>
              <a:t>Were passed in 1791 </a:t>
            </a:r>
          </a:p>
          <a:p>
            <a:pPr lvl="1"/>
            <a:r>
              <a:rPr lang="en-US" dirty="0"/>
              <a:t>Listed rights that protected all Americans </a:t>
            </a:r>
            <a:endParaRPr lang="en-US" dirty="0" smtClean="0"/>
          </a:p>
          <a:p>
            <a:r>
              <a:rPr lang="en-US" dirty="0" smtClean="0"/>
              <a:t>Amendment I: Freedom of Press, Assembly, Speech, Religion, and Petition</a:t>
            </a:r>
          </a:p>
          <a:p>
            <a:r>
              <a:rPr lang="en-US" dirty="0" smtClean="0"/>
              <a:t>Amendment II: Right to Bear Arms</a:t>
            </a:r>
          </a:p>
          <a:p>
            <a:r>
              <a:rPr lang="en-US" dirty="0" smtClean="0"/>
              <a:t>Amendment III: No Quartering of Soldiers is Allowed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70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73"/>
    </mc:Choice>
    <mc:Fallback>
      <p:transition spd="slow" advTm="66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Amendment 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Focuses on Search &amp; Seizures</a:t>
            </a:r>
          </a:p>
          <a:p>
            <a:r>
              <a:rPr lang="en-US" dirty="0" smtClean="0"/>
              <a:t>If you are convicted of a crime: evidence is needed to prove it</a:t>
            </a:r>
          </a:p>
          <a:p>
            <a:pPr lvl="1"/>
            <a:r>
              <a:rPr lang="en-US" dirty="0" smtClean="0"/>
              <a:t>The government MUST have a search warrant to enter your home &amp; look for something</a:t>
            </a:r>
          </a:p>
          <a:p>
            <a:pPr lvl="1"/>
            <a:r>
              <a:rPr lang="en-US" dirty="0" smtClean="0"/>
              <a:t>This amendment protects us from being wrongly arrested or searched!</a:t>
            </a:r>
          </a:p>
          <a:p>
            <a:pPr lvl="1"/>
            <a:endParaRPr lang="en-US" dirty="0"/>
          </a:p>
        </p:txBody>
      </p:sp>
      <p:pic>
        <p:nvPicPr>
          <p:cNvPr id="1026" name="Picture 2" descr="mendment 4 - POW4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546" y="2017713"/>
            <a:ext cx="4588933" cy="34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5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991"/>
    </mc:Choice>
    <mc:Fallback>
      <p:transition spd="slow" advTm="90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Amendment V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Gives basic legal protections</a:t>
            </a:r>
          </a:p>
          <a:p>
            <a:pPr lvl="1"/>
            <a:r>
              <a:rPr lang="en-US" dirty="0" smtClean="0"/>
              <a:t>No one can be tried with out an indictment (a formal charge) by a grand jury</a:t>
            </a:r>
          </a:p>
          <a:p>
            <a:pPr lvl="2"/>
            <a:r>
              <a:rPr lang="en-US" dirty="0"/>
              <a:t>Grand Jury decides whether or not there is enough evidence to have a </a:t>
            </a:r>
            <a:r>
              <a:rPr lang="en-US" dirty="0" smtClean="0"/>
              <a:t>trial</a:t>
            </a:r>
          </a:p>
          <a:p>
            <a:pPr lvl="1"/>
            <a:r>
              <a:rPr lang="en-US" dirty="0" smtClean="0"/>
              <a:t>Protects against double jeopardy</a:t>
            </a:r>
          </a:p>
          <a:p>
            <a:pPr lvl="2"/>
            <a:r>
              <a:rPr lang="en-US" dirty="0"/>
              <a:t>A person can not be tried for the same crime </a:t>
            </a:r>
            <a:r>
              <a:rPr lang="en-US" dirty="0" smtClean="0"/>
              <a:t>twice</a:t>
            </a:r>
          </a:p>
          <a:p>
            <a:pPr lvl="1"/>
            <a:r>
              <a:rPr lang="en-US" dirty="0" smtClean="0"/>
              <a:t>Guarantees due process of law</a:t>
            </a:r>
          </a:p>
          <a:p>
            <a:pPr lvl="2"/>
            <a:r>
              <a:rPr lang="en-US" dirty="0" smtClean="0"/>
              <a:t>The government can not take away someone’s life, liberty, or property, without going through the proper steps</a:t>
            </a:r>
          </a:p>
          <a:p>
            <a:pPr lvl="2"/>
            <a:endParaRPr lang="en-US" dirty="0"/>
          </a:p>
        </p:txBody>
      </p:sp>
      <p:pic>
        <p:nvPicPr>
          <p:cNvPr id="2050" name="Picture 2" descr="ifth Amendment Cartoons and Comics - funny pictures from CartoonStock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7" y="2011363"/>
            <a:ext cx="344805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5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354"/>
    </mc:Choice>
    <mc:Fallback>
      <p:transition spd="slow" advTm="149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Amendment VI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right to a fair, fast, &amp; public trial</a:t>
            </a:r>
          </a:p>
          <a:p>
            <a:pPr lvl="1"/>
            <a:r>
              <a:rPr lang="en-US" dirty="0" smtClean="0"/>
              <a:t>People accused of a crime:</a:t>
            </a:r>
          </a:p>
          <a:p>
            <a:pPr lvl="2"/>
            <a:r>
              <a:rPr lang="en-US" dirty="0" smtClean="0"/>
              <a:t> Have the right to be present in court </a:t>
            </a:r>
          </a:p>
          <a:p>
            <a:pPr lvl="2"/>
            <a:r>
              <a:rPr lang="en-US" dirty="0" smtClean="0"/>
              <a:t>Have a lawyer represent them (even if they cannot afford one)</a:t>
            </a:r>
          </a:p>
          <a:p>
            <a:pPr lvl="2"/>
            <a:r>
              <a:rPr lang="en-US" dirty="0" smtClean="0"/>
              <a:t>Protects the rights of the accused</a:t>
            </a:r>
            <a:endParaRPr lang="en-US" dirty="0"/>
          </a:p>
        </p:txBody>
      </p:sp>
      <p:pic>
        <p:nvPicPr>
          <p:cNvPr id="3074" name="Picture 2" descr="4 Best Amendment 6 images | Constitutional law, B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2" y="2671763"/>
            <a:ext cx="29972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63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226"/>
    </mc:Choice>
    <mc:Fallback>
      <p:transition spd="slow" advTm="78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Zoom Meeting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Tomorrow @ 1:00 PM</a:t>
            </a:r>
          </a:p>
          <a:p>
            <a:pPr lvl="1"/>
            <a:r>
              <a:rPr lang="en-US" dirty="0" smtClean="0"/>
              <a:t>Your parents were sent the link, meeting ID, and password</a:t>
            </a:r>
          </a:p>
          <a:p>
            <a:pPr lvl="2"/>
            <a:r>
              <a:rPr lang="en-US" dirty="0" smtClean="0"/>
              <a:t>Make sure you use your real name or you will not be admitted</a:t>
            </a:r>
          </a:p>
          <a:p>
            <a:pPr lvl="2"/>
            <a:r>
              <a:rPr lang="en-US" dirty="0" smtClean="0"/>
              <a:t>Make sure your camera is on!</a:t>
            </a:r>
          </a:p>
          <a:p>
            <a:pPr lvl="1"/>
            <a:r>
              <a:rPr lang="en-US" dirty="0" smtClean="0"/>
              <a:t>We will discuss: </a:t>
            </a:r>
          </a:p>
          <a:p>
            <a:pPr lvl="2"/>
            <a:r>
              <a:rPr lang="en-US" dirty="0" smtClean="0"/>
              <a:t>DC Presentations</a:t>
            </a:r>
          </a:p>
          <a:p>
            <a:pPr lvl="2"/>
            <a:r>
              <a:rPr lang="en-US" dirty="0" smtClean="0"/>
              <a:t>Amendments VII-X</a:t>
            </a:r>
          </a:p>
          <a:p>
            <a:pPr lvl="3"/>
            <a:r>
              <a:rPr lang="en-US" dirty="0" smtClean="0"/>
              <a:t>Quiz on Wednesday</a:t>
            </a:r>
          </a:p>
          <a:p>
            <a:pPr lvl="2"/>
            <a:r>
              <a:rPr lang="en-US" dirty="0" smtClean="0"/>
              <a:t>Anything on your minds 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81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05"/>
    </mc:Choice>
    <mc:Fallback>
      <p:transition spd="slow" advTm="71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52</TotalTime>
  <Words>281</Words>
  <Application>Microsoft Macintosh PowerPoint</Application>
  <PresentationFormat>Widescreen</PresentationFormat>
  <Paragraphs>39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Gill Sans MT</vt:lpstr>
      <vt:lpstr>Mangal</vt:lpstr>
      <vt:lpstr>Arial</vt:lpstr>
      <vt:lpstr>Gallery</vt:lpstr>
      <vt:lpstr>The Bill of Rights</vt:lpstr>
      <vt:lpstr>Review…</vt:lpstr>
      <vt:lpstr>Amendment IV</vt:lpstr>
      <vt:lpstr>Amendment V</vt:lpstr>
      <vt:lpstr>Amendment VI </vt:lpstr>
      <vt:lpstr>Zoom Meeting 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Bill of Rights</dc:title>
  <dc:creator>Student: Elizabeth Kolbuck (ekolbuck)</dc:creator>
  <cp:lastModifiedBy>Student: Elizabeth Kolbuck (ekolbuck)</cp:lastModifiedBy>
  <cp:revision>4</cp:revision>
  <dcterms:created xsi:type="dcterms:W3CDTF">2020-04-26T22:03:29Z</dcterms:created>
  <dcterms:modified xsi:type="dcterms:W3CDTF">2020-04-26T22:56:19Z</dcterms:modified>
</cp:coreProperties>
</file>