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4a" ContentType="audio/mp4"/>
  <Default Extension="png" ContentType="image/p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095"/>
  </p:normalViewPr>
  <p:slideViewPr>
    <p:cSldViewPr snapToGrid="0" snapToObjects="1">
      <p:cViewPr varScale="1">
        <p:scale>
          <a:sx n="60" d="100"/>
          <a:sy n="60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9EE1-61C8-6D4D-964E-9B004DE80FDC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B1F43-4486-2E4A-B7BE-276077A31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gif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Amendments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XXII-XXVII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39"/>
    </mc:Choice>
    <mc:Fallback>
      <p:transition spd="slow" advTm="38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XXII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1951</a:t>
            </a:r>
          </a:p>
          <a:p>
            <a:r>
              <a:rPr lang="en-US" dirty="0" smtClean="0"/>
              <a:t>Puts limit on how many terms a president may serve</a:t>
            </a:r>
          </a:p>
          <a:p>
            <a:r>
              <a:rPr lang="en-US" dirty="0" smtClean="0"/>
              <a:t>G. Washington set precedent by only serving 2 terms or 8 years</a:t>
            </a:r>
          </a:p>
          <a:p>
            <a:pPr lvl="1"/>
            <a:r>
              <a:rPr lang="en-US" dirty="0" smtClean="0"/>
              <a:t>FDR ran for 4 terms </a:t>
            </a:r>
            <a:endParaRPr lang="en-US" dirty="0"/>
          </a:p>
        </p:txBody>
      </p:sp>
      <p:pic>
        <p:nvPicPr>
          <p:cNvPr id="1026" name="Picture 2" descr="2 Amendment GIFs - Get the best GIF on GIPH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38" y="2098288"/>
            <a:ext cx="5232504" cy="36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7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55"/>
    </mc:Choice>
    <mc:Fallback>
      <p:transition spd="slow" advTm="12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XXIII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1961</a:t>
            </a:r>
          </a:p>
          <a:p>
            <a:r>
              <a:rPr lang="en-US" dirty="0" smtClean="0"/>
              <a:t>Gave citizens of Washington D.C. the right to vote in national elections</a:t>
            </a:r>
            <a:endParaRPr lang="en-US" dirty="0"/>
          </a:p>
        </p:txBody>
      </p:sp>
      <p:pic>
        <p:nvPicPr>
          <p:cNvPr id="2050" name="Picture 2" descr="mendment 23 - US Constit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523599"/>
            <a:ext cx="4645025" cy="24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87"/>
    </mc:Choice>
    <mc:Fallback>
      <p:transition spd="slow" advTm="6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</a:t>
            </a:r>
            <a:r>
              <a:rPr lang="en-US" dirty="0" err="1" smtClean="0"/>
              <a:t>XXiv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1964</a:t>
            </a:r>
          </a:p>
          <a:p>
            <a:r>
              <a:rPr lang="en-US" dirty="0" smtClean="0"/>
              <a:t>Prohibited charging a poll tax </a:t>
            </a:r>
          </a:p>
          <a:p>
            <a:pPr lvl="1"/>
            <a:r>
              <a:rPr lang="en-US" dirty="0" smtClean="0"/>
              <a:t>Many states would place tax on voting</a:t>
            </a:r>
          </a:p>
        </p:txBody>
      </p:sp>
      <p:pic>
        <p:nvPicPr>
          <p:cNvPr id="3074" name="Picture 2" descr="mendment 24: 1964. You walk up to your voting... | Suto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05" y="2455863"/>
            <a:ext cx="4460807" cy="300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79"/>
    </mc:Choice>
    <mc:Fallback>
      <p:transition spd="slow" advTm="92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XXV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1967</a:t>
            </a:r>
          </a:p>
          <a:p>
            <a:r>
              <a:rPr lang="en-US" dirty="0" smtClean="0"/>
              <a:t>Allowed a new president to appoint a new Vice President</a:t>
            </a:r>
          </a:p>
          <a:p>
            <a:pPr lvl="1"/>
            <a:r>
              <a:rPr lang="en-US" dirty="0" smtClean="0"/>
              <a:t>This is in effect when a President dies in office</a:t>
            </a:r>
          </a:p>
          <a:p>
            <a:pPr lvl="2"/>
            <a:r>
              <a:rPr lang="en-US" dirty="0" smtClean="0"/>
              <a:t>JFK </a:t>
            </a:r>
            <a:endParaRPr lang="en-US" dirty="0"/>
          </a:p>
        </p:txBody>
      </p:sp>
      <p:pic>
        <p:nvPicPr>
          <p:cNvPr id="4102" name="Picture 6" descr="he Constitution of the United States: Amendment 25 (25th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017713"/>
            <a:ext cx="4588933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69"/>
    </mc:Choice>
    <mc:Fallback>
      <p:transition spd="slow" advTm="6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</a:t>
            </a:r>
            <a:r>
              <a:rPr lang="en-US" dirty="0" err="1" smtClean="0"/>
              <a:t>XXVi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1971</a:t>
            </a:r>
          </a:p>
          <a:p>
            <a:r>
              <a:rPr lang="en-US" dirty="0" smtClean="0"/>
              <a:t>18 year olds given the right to vote</a:t>
            </a:r>
          </a:p>
          <a:p>
            <a:pPr lvl="1"/>
            <a:r>
              <a:rPr lang="en-US" dirty="0" smtClean="0"/>
              <a:t>Before the voting age was 21 </a:t>
            </a:r>
          </a:p>
          <a:p>
            <a:pPr lvl="2"/>
            <a:r>
              <a:rPr lang="en-US" dirty="0" smtClean="0"/>
              <a:t>Vietnam War </a:t>
            </a:r>
            <a:endParaRPr lang="en-US" dirty="0"/>
          </a:p>
        </p:txBody>
      </p:sp>
      <p:pic>
        <p:nvPicPr>
          <p:cNvPr id="5122" name="Picture 2" descr="mendments 1-27 Of The U.S. Constitution | Suto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46" y="2017713"/>
            <a:ext cx="4588933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1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60"/>
    </mc:Choice>
    <mc:Fallback>
      <p:transition spd="slow" advTm="8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</a:t>
            </a:r>
            <a:r>
              <a:rPr lang="en-US" dirty="0" err="1" smtClean="0"/>
              <a:t>XXVii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1992</a:t>
            </a:r>
          </a:p>
          <a:p>
            <a:r>
              <a:rPr lang="en-US" dirty="0" smtClean="0"/>
              <a:t>Senators &amp; Representatives can not change their salary until after the next election </a:t>
            </a:r>
          </a:p>
          <a:p>
            <a:pPr lvl="1"/>
            <a:r>
              <a:rPr lang="en-US" dirty="0" smtClean="0"/>
              <a:t>Was part of the Bill of Rights</a:t>
            </a:r>
          </a:p>
          <a:p>
            <a:pPr lvl="2"/>
            <a:r>
              <a:rPr lang="en-US" dirty="0" smtClean="0"/>
              <a:t>Was not put into place until 1992!!</a:t>
            </a:r>
            <a:endParaRPr lang="en-US" dirty="0"/>
          </a:p>
        </p:txBody>
      </p:sp>
      <p:pic>
        <p:nvPicPr>
          <p:cNvPr id="6146" name="Picture 2" descr="reaking Down the Constitution: Amendment 27: Limiting Changes to 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8564" y="2017713"/>
            <a:ext cx="3814896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4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85"/>
    </mc:Choice>
    <mc:Fallback>
      <p:transition spd="slow" advTm="4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We’re done</a:t>
            </a:r>
            <a:r>
              <a:rPr lang="mr-IN" dirty="0" smtClean="0"/>
              <a:t>…</a:t>
            </a:r>
            <a:r>
              <a:rPr lang="en-US" dirty="0" smtClean="0"/>
              <a:t>Now what?!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working on your study guide</a:t>
            </a:r>
          </a:p>
          <a:p>
            <a:r>
              <a:rPr lang="en-US" dirty="0" smtClean="0"/>
              <a:t>Rest of the week</a:t>
            </a:r>
            <a:r>
              <a:rPr lang="mr-IN" dirty="0" smtClean="0"/>
              <a:t>…</a:t>
            </a:r>
            <a:r>
              <a:rPr lang="en-US" dirty="0" smtClean="0"/>
              <a:t>review activities</a:t>
            </a:r>
          </a:p>
          <a:p>
            <a:pPr lvl="1"/>
            <a:r>
              <a:rPr lang="en-US" dirty="0" smtClean="0"/>
              <a:t>Zoom tomorrow @ 1:00PM</a:t>
            </a:r>
          </a:p>
          <a:p>
            <a:pPr lvl="1"/>
            <a:r>
              <a:rPr lang="en-US" dirty="0" smtClean="0"/>
              <a:t>Test either Friday or Monday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52"/>
    </mc:Choice>
    <mc:Fallback>
      <p:transition spd="slow" advTm="6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</TotalTime>
  <Words>178</Words>
  <Application>Microsoft Macintosh PowerPoint</Application>
  <PresentationFormat>Widescreen</PresentationFormat>
  <Paragraphs>34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Gill Sans MT</vt:lpstr>
      <vt:lpstr>Mangal</vt:lpstr>
      <vt:lpstr>Arial</vt:lpstr>
      <vt:lpstr>Gallery</vt:lpstr>
      <vt:lpstr>Amendments  </vt:lpstr>
      <vt:lpstr>Amendment XXII</vt:lpstr>
      <vt:lpstr>Amendment XXIII</vt:lpstr>
      <vt:lpstr>Amendment XXiv</vt:lpstr>
      <vt:lpstr>Amendment XXV</vt:lpstr>
      <vt:lpstr>Amendment XXVi </vt:lpstr>
      <vt:lpstr>Amendment XXVii </vt:lpstr>
      <vt:lpstr>We’re done…Now what?!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Amendments  </dc:title>
  <dc:creator>Student: Elizabeth Kolbuck (ekolbuck)</dc:creator>
  <cp:lastModifiedBy>Student: Elizabeth Kolbuck (ekolbuck)</cp:lastModifiedBy>
  <cp:revision>3</cp:revision>
  <dcterms:created xsi:type="dcterms:W3CDTF">2020-05-11T01:29:52Z</dcterms:created>
  <dcterms:modified xsi:type="dcterms:W3CDTF">2020-05-11T01:59:25Z</dcterms:modified>
</cp:coreProperties>
</file>