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m4a" ContentType="audio/mp4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97"/>
    <p:restoredTop sz="93095"/>
  </p:normalViewPr>
  <p:slideViewPr>
    <p:cSldViewPr snapToGrid="0" snapToObjects="1">
      <p:cViewPr varScale="1">
        <p:scale>
          <a:sx n="60" d="100"/>
          <a:sy n="60" d="100"/>
        </p:scale>
        <p:origin x="3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jpe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7.jpeg"/><Relationship Id="rId5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8.jpeg"/><Relationship Id="rId5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Amendments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Xvi-XXI 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9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98"/>
    </mc:Choice>
    <mc:Fallback>
      <p:transition spd="slow" advTm="20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Review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does a Bill become a Law?</a:t>
            </a:r>
          </a:p>
          <a:p>
            <a:r>
              <a:rPr lang="en-US" dirty="0" smtClean="0"/>
              <a:t>How is an amendment passed? </a:t>
            </a:r>
          </a:p>
          <a:p>
            <a:pPr lvl="1"/>
            <a:r>
              <a:rPr lang="en-US" dirty="0" smtClean="0"/>
              <a:t>If you can’t easily answer these questions</a:t>
            </a:r>
            <a:r>
              <a:rPr lang="mr-IN" dirty="0" smtClean="0"/>
              <a:t>…</a:t>
            </a:r>
            <a:r>
              <a:rPr lang="en-US" dirty="0" smtClean="0"/>
              <a:t>study this part! </a:t>
            </a:r>
          </a:p>
          <a:p>
            <a:pPr lvl="1"/>
            <a:r>
              <a:rPr lang="en-US" dirty="0" smtClean="0"/>
              <a:t>The test</a:t>
            </a:r>
            <a:r>
              <a:rPr lang="mr-IN" dirty="0" smtClean="0"/>
              <a:t>…</a:t>
            </a:r>
            <a:r>
              <a:rPr lang="en-US" dirty="0" smtClean="0"/>
              <a:t>.is coming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43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95"/>
    </mc:Choice>
    <mc:Fallback>
      <p:transition spd="slow" advTm="36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Xvi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(passed) in 1913</a:t>
            </a:r>
          </a:p>
          <a:p>
            <a:r>
              <a:rPr lang="en-US" dirty="0" smtClean="0"/>
              <a:t>Gave Congress the power to pass an Income Tax</a:t>
            </a:r>
          </a:p>
          <a:p>
            <a:pPr lvl="1"/>
            <a:r>
              <a:rPr lang="en-US" dirty="0" smtClean="0"/>
              <a:t>Each person is taxed according to how much money they make</a:t>
            </a:r>
            <a:endParaRPr lang="en-US" dirty="0"/>
          </a:p>
        </p:txBody>
      </p:sp>
      <p:pic>
        <p:nvPicPr>
          <p:cNvPr id="1026" name="Picture 2" descr="mendment 16: 1913. It gives the federal government... | Sutor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2061999"/>
            <a:ext cx="4645025" cy="335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54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95"/>
    </mc:Choice>
    <mc:Fallback>
      <p:transition spd="slow" advTm="87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Xvii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1913</a:t>
            </a:r>
          </a:p>
          <a:p>
            <a:r>
              <a:rPr lang="en-US" dirty="0" smtClean="0"/>
              <a:t>Change in how Senators were elected</a:t>
            </a:r>
          </a:p>
          <a:p>
            <a:pPr lvl="1"/>
            <a:r>
              <a:rPr lang="en-US" dirty="0" smtClean="0"/>
              <a:t>Before Amendment...state legislatures would select senators</a:t>
            </a:r>
          </a:p>
          <a:p>
            <a:pPr lvl="1"/>
            <a:r>
              <a:rPr lang="en-US" dirty="0" smtClean="0"/>
              <a:t>After Amendment</a:t>
            </a:r>
            <a:r>
              <a:rPr lang="mr-IN" dirty="0" smtClean="0"/>
              <a:t>…</a:t>
            </a:r>
            <a:r>
              <a:rPr lang="en-US" dirty="0" smtClean="0"/>
              <a:t>the PEOPLE elected senators</a:t>
            </a:r>
            <a:endParaRPr lang="en-US" dirty="0"/>
          </a:p>
        </p:txBody>
      </p:sp>
      <p:pic>
        <p:nvPicPr>
          <p:cNvPr id="2050" name="Picture 2" descr="mendment 17: Amendment 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2" y="2360613"/>
            <a:ext cx="40640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3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989"/>
    </mc:Choice>
    <mc:Fallback>
      <p:transition spd="slow" advTm="68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Xviii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1919</a:t>
            </a:r>
          </a:p>
          <a:p>
            <a:r>
              <a:rPr lang="en-US" dirty="0" smtClean="0"/>
              <a:t>Prohibition</a:t>
            </a:r>
          </a:p>
          <a:p>
            <a:pPr lvl="1"/>
            <a:r>
              <a:rPr lang="en-US" dirty="0" smtClean="0"/>
              <a:t>Banning the sale, distribution, manufacturing, and consumption of alcohol</a:t>
            </a:r>
          </a:p>
          <a:p>
            <a:pPr lvl="1"/>
            <a:r>
              <a:rPr lang="en-US" dirty="0" smtClean="0"/>
              <a:t>Took place in Progressive Era</a:t>
            </a:r>
          </a:p>
          <a:p>
            <a:pPr lvl="2"/>
            <a:r>
              <a:rPr lang="en-US" dirty="0" smtClean="0"/>
              <a:t>Alcohol was evil </a:t>
            </a:r>
            <a:endParaRPr lang="en-US" dirty="0"/>
          </a:p>
        </p:txBody>
      </p:sp>
      <p:pic>
        <p:nvPicPr>
          <p:cNvPr id="3074" name="Picture 2" descr="mendment 18: 1919. Congress ratified the 18th... | Sutori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05346" y="2017713"/>
            <a:ext cx="2261333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49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06"/>
    </mc:Choice>
    <mc:Fallback>
      <p:transition spd="slow" advTm="78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</a:t>
            </a:r>
            <a:r>
              <a:rPr lang="en-US" dirty="0" err="1" smtClean="0"/>
              <a:t>XiX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1920</a:t>
            </a:r>
          </a:p>
          <a:p>
            <a:pPr lvl="1"/>
            <a:r>
              <a:rPr lang="en-US" dirty="0" smtClean="0"/>
              <a:t>Women’s suffrage</a:t>
            </a:r>
          </a:p>
          <a:p>
            <a:pPr lvl="2"/>
            <a:r>
              <a:rPr lang="en-US" dirty="0" smtClean="0"/>
              <a:t>Another Progressive Era movement</a:t>
            </a:r>
          </a:p>
          <a:p>
            <a:pPr lvl="2"/>
            <a:r>
              <a:rPr lang="en-US" dirty="0" smtClean="0"/>
              <a:t>Women fought since the mid-1800s</a:t>
            </a:r>
          </a:p>
          <a:p>
            <a:pPr lvl="2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State to allow women this right</a:t>
            </a:r>
          </a:p>
          <a:p>
            <a:pPr lvl="3"/>
            <a:r>
              <a:rPr lang="en-US" dirty="0" smtClean="0"/>
              <a:t>Wyoming</a:t>
            </a:r>
            <a:endParaRPr lang="en-US" dirty="0"/>
          </a:p>
        </p:txBody>
      </p:sp>
      <p:pic>
        <p:nvPicPr>
          <p:cNvPr id="4098" name="Picture 2" descr="arroll Supervisors Proclaim 2020 Year To Commemorate 19th ...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012" y="2214563"/>
            <a:ext cx="3842840" cy="384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38"/>
    </mc:Choice>
    <mc:Fallback>
      <p:transition spd="slow" advTm="184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1933</a:t>
            </a:r>
          </a:p>
          <a:p>
            <a:r>
              <a:rPr lang="en-US" dirty="0" smtClean="0"/>
              <a:t>Changed dates when elected officials took office</a:t>
            </a:r>
          </a:p>
          <a:p>
            <a:pPr lvl="1"/>
            <a:r>
              <a:rPr lang="en-US" dirty="0" smtClean="0"/>
              <a:t>Before this Amendment</a:t>
            </a:r>
            <a:r>
              <a:rPr lang="mr-IN" dirty="0" smtClean="0"/>
              <a:t>…</a:t>
            </a:r>
            <a:r>
              <a:rPr lang="en-US" dirty="0" smtClean="0"/>
              <a:t>President took office in March</a:t>
            </a:r>
          </a:p>
          <a:p>
            <a:pPr lvl="1"/>
            <a:r>
              <a:rPr lang="en-US" dirty="0" smtClean="0"/>
              <a:t>Now</a:t>
            </a:r>
            <a:r>
              <a:rPr lang="mr-IN" dirty="0" smtClean="0"/>
              <a:t>…</a:t>
            </a:r>
            <a:r>
              <a:rPr lang="en-US" dirty="0" smtClean="0"/>
              <a:t>January 20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r>
              <a:rPr lang="en-US" dirty="0" smtClean="0"/>
              <a:t>The period from November to January is known as LAME DUCK </a:t>
            </a:r>
            <a:endParaRPr lang="en-US" dirty="0"/>
          </a:p>
        </p:txBody>
      </p:sp>
      <p:pic>
        <p:nvPicPr>
          <p:cNvPr id="5122" name="Picture 2" descr="0th Amendment timeline | Timetoast timelin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762" y="2214563"/>
            <a:ext cx="22225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94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866"/>
    </mc:Choice>
    <mc:Fallback>
      <p:transition spd="slow" advTm="186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Amendment XX1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Ratified in 1933</a:t>
            </a:r>
          </a:p>
          <a:p>
            <a:pPr lvl="1"/>
            <a:r>
              <a:rPr lang="en-US" dirty="0" smtClean="0"/>
              <a:t>Repeal of Prohibition</a:t>
            </a:r>
          </a:p>
          <a:p>
            <a:pPr lvl="2"/>
            <a:r>
              <a:rPr lang="en-US" dirty="0"/>
              <a:t>Repeal—Reverse </a:t>
            </a:r>
            <a:endParaRPr lang="en-US" dirty="0" smtClean="0"/>
          </a:p>
          <a:p>
            <a:pPr lvl="1"/>
            <a:r>
              <a:rPr lang="en-US" dirty="0" smtClean="0"/>
              <a:t>Lack of enforcement</a:t>
            </a:r>
          </a:p>
          <a:p>
            <a:pPr lvl="1"/>
            <a:r>
              <a:rPr lang="en-US" dirty="0" smtClean="0"/>
              <a:t>Much opposition</a:t>
            </a:r>
          </a:p>
        </p:txBody>
      </p:sp>
      <p:pic>
        <p:nvPicPr>
          <p:cNvPr id="6146" name="Picture 2" descr="he 21st Amendment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716" y="2254102"/>
            <a:ext cx="4201948" cy="29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42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406"/>
    </mc:Choice>
    <mc:Fallback>
      <p:transition spd="slow" advTm="132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Next Steps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Complete your ½ page entry in your Primary Source Journal</a:t>
            </a:r>
          </a:p>
          <a:p>
            <a:r>
              <a:rPr lang="en-US" dirty="0" smtClean="0"/>
              <a:t>Flip Grid</a:t>
            </a:r>
            <a:r>
              <a:rPr lang="mr-IN" dirty="0" smtClean="0"/>
              <a:t>…</a:t>
            </a:r>
            <a:r>
              <a:rPr lang="en-US" dirty="0" smtClean="0"/>
              <a:t>if you didn’t on Tuesday</a:t>
            </a:r>
          </a:p>
          <a:p>
            <a:r>
              <a:rPr lang="en-US" dirty="0" smtClean="0"/>
              <a:t>WORK ON YOUR STUDY GUIDE!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2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04"/>
    </mc:Choice>
    <mc:Fallback>
      <p:transition spd="slow" advTm="7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37</TotalTime>
  <Words>216</Words>
  <Application>Microsoft Macintosh PowerPoint</Application>
  <PresentationFormat>Widescreen</PresentationFormat>
  <Paragraphs>45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Gill Sans MT</vt:lpstr>
      <vt:lpstr>Mangal</vt:lpstr>
      <vt:lpstr>Arial</vt:lpstr>
      <vt:lpstr>Gallery</vt:lpstr>
      <vt:lpstr>Amendments </vt:lpstr>
      <vt:lpstr>Review </vt:lpstr>
      <vt:lpstr>Amendment Xvi</vt:lpstr>
      <vt:lpstr>Amendment Xvii</vt:lpstr>
      <vt:lpstr>Amendment Xviii </vt:lpstr>
      <vt:lpstr>Amendment XiX</vt:lpstr>
      <vt:lpstr>Amendment XX</vt:lpstr>
      <vt:lpstr>Amendment XX1</vt:lpstr>
      <vt:lpstr>Next Steps…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Amendments </dc:title>
  <dc:creator>Student: Elizabeth Kolbuck (ekolbuck)</dc:creator>
  <cp:lastModifiedBy>Student: Elizabeth Kolbuck (ekolbuck)</cp:lastModifiedBy>
  <cp:revision>4</cp:revision>
  <dcterms:created xsi:type="dcterms:W3CDTF">2020-05-06T14:01:47Z</dcterms:created>
  <dcterms:modified xsi:type="dcterms:W3CDTF">2020-05-06T14:39:37Z</dcterms:modified>
</cp:coreProperties>
</file>