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/>
    <p:restoredTop sz="93095"/>
  </p:normalViewPr>
  <p:slideViewPr>
    <p:cSldViewPr snapToGrid="0" snapToObjects="1">
      <p:cViewPr varScale="1">
        <p:scale>
          <a:sx n="60" d="100"/>
          <a:sy n="60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 Archetypes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Mythology Unit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1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82"/>
    </mc:Choice>
    <mc:Fallback>
      <p:transition spd="slow" advTm="342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Almost always the protagonist</a:t>
            </a:r>
          </a:p>
          <a:p>
            <a:r>
              <a:rPr lang="en-US" dirty="0" smtClean="0"/>
              <a:t>The audience can relate to him/her</a:t>
            </a:r>
          </a:p>
          <a:p>
            <a:r>
              <a:rPr lang="en-US" dirty="0" smtClean="0"/>
              <a:t>Leaves his/her familiar world to enter a new world where previous skills are no longer sufficient</a:t>
            </a:r>
          </a:p>
          <a:p>
            <a:r>
              <a:rPr lang="en-US" dirty="0" smtClean="0"/>
              <a:t>The hero will save the day</a:t>
            </a:r>
            <a:endParaRPr lang="en-US" dirty="0"/>
          </a:p>
        </p:txBody>
      </p:sp>
      <p:pic>
        <p:nvPicPr>
          <p:cNvPr id="1026" name="Picture 2" descr="pider-Man | Marvel Cinematic Universe Wiki | Fandom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23" y="2366963"/>
            <a:ext cx="2333753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3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99"/>
    </mc:Choice>
    <mc:Fallback>
      <p:transition spd="slow" advTm="520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Shows up to give the hero a fighting chance</a:t>
            </a:r>
          </a:p>
          <a:p>
            <a:r>
              <a:rPr lang="en-US" dirty="0" smtClean="0"/>
              <a:t>Instructs the hero how the new world works</a:t>
            </a:r>
          </a:p>
          <a:p>
            <a:r>
              <a:rPr lang="en-US" dirty="0" smtClean="0"/>
              <a:t>May be reluctant to help the hero because they will leave comfort behind</a:t>
            </a:r>
          </a:p>
          <a:p>
            <a:r>
              <a:rPr lang="en-US" dirty="0" smtClean="0"/>
              <a:t>Disappears when the hero is ready; leaving the hero to fight alone</a:t>
            </a:r>
            <a:endParaRPr lang="en-US" dirty="0"/>
          </a:p>
        </p:txBody>
      </p:sp>
      <p:pic>
        <p:nvPicPr>
          <p:cNvPr id="2050" name="Picture 2" descr="op 10 Best Movie Mentors - The Script La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7281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6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30"/>
    </mc:Choice>
    <mc:Fallback>
      <p:transition spd="slow" advTm="491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loyal friend</a:t>
            </a:r>
          </a:p>
          <a:p>
            <a:r>
              <a:rPr lang="en-US" dirty="0" smtClean="0"/>
              <a:t>Someone to carry the hero’s gear</a:t>
            </a:r>
          </a:p>
          <a:p>
            <a:r>
              <a:rPr lang="en-US" dirty="0" smtClean="0"/>
              <a:t>Keeps the hero company</a:t>
            </a:r>
          </a:p>
          <a:p>
            <a:r>
              <a:rPr lang="en-US" dirty="0" smtClean="0"/>
              <a:t>Gives the hero someone to interact with when he/she is alone</a:t>
            </a:r>
          </a:p>
          <a:p>
            <a:r>
              <a:rPr lang="en-US" dirty="0" smtClean="0"/>
              <a:t>May help distract the hero from the journey</a:t>
            </a:r>
            <a:endParaRPr lang="en-US" dirty="0"/>
          </a:p>
        </p:txBody>
      </p:sp>
      <p:pic>
        <p:nvPicPr>
          <p:cNvPr id="3074" name="Picture 2" descr="he Seven Most Common Types of Sidekicks in Movies and Television ...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81814"/>
            <a:ext cx="5105400" cy="27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2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99"/>
    </mc:Choice>
    <mc:Fallback>
      <p:transition spd="slow" advTm="506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Appears in the beginning to announce the need for change</a:t>
            </a:r>
          </a:p>
          <a:p>
            <a:r>
              <a:rPr lang="en-US" dirty="0" smtClean="0"/>
              <a:t>Catalyst that sets the adventure in motion</a:t>
            </a:r>
          </a:p>
          <a:p>
            <a:r>
              <a:rPr lang="en-US" dirty="0" smtClean="0"/>
              <a:t>Might show the hero a glimpse of new/better life</a:t>
            </a:r>
          </a:p>
          <a:p>
            <a:r>
              <a:rPr lang="en-US" dirty="0" smtClean="0"/>
              <a:t>Singles out the hero for a journey he/she wouldn’t otherwise take</a:t>
            </a:r>
            <a:endParaRPr lang="en-US" dirty="0"/>
          </a:p>
        </p:txBody>
      </p:sp>
      <p:pic>
        <p:nvPicPr>
          <p:cNvPr id="4098" name="Picture 2" descr="haracter Archetypes – H for Herald (and Hermes) – Word Hunt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1" y="2366963"/>
            <a:ext cx="342423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19"/>
    </mc:Choice>
    <mc:Fallback>
      <p:transition spd="slow" advTm="636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Trickster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Adds fun &amp; humor to the story</a:t>
            </a:r>
          </a:p>
          <a:p>
            <a:r>
              <a:rPr lang="en-US" dirty="0" smtClean="0"/>
              <a:t>Gives the audience a break when things get tense or gloomy</a:t>
            </a:r>
          </a:p>
          <a:p>
            <a:r>
              <a:rPr lang="en-US" dirty="0" smtClean="0"/>
              <a:t>Sometimes offers outside perspective and/or opens up important questions</a:t>
            </a:r>
            <a:endParaRPr lang="en-US" dirty="0"/>
          </a:p>
        </p:txBody>
      </p:sp>
      <p:pic>
        <p:nvPicPr>
          <p:cNvPr id="5122" name="Picture 2" descr="rchetypes: Jester – Ariel Hudnall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012281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89"/>
    </mc:Choice>
    <mc:Fallback>
      <p:transition spd="slow" advTm="509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 shifter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Blurs the line between enemy &amp; ally</a:t>
            </a:r>
          </a:p>
          <a:p>
            <a:r>
              <a:rPr lang="en-US" dirty="0" smtClean="0"/>
              <a:t>May begin as an ally but betrays the hero at a critical moment</a:t>
            </a:r>
          </a:p>
          <a:p>
            <a:r>
              <a:rPr lang="en-US" dirty="0" smtClean="0"/>
              <a:t>Sometimes the loyalty to the hero is in question</a:t>
            </a:r>
          </a:p>
        </p:txBody>
      </p:sp>
      <p:pic>
        <p:nvPicPr>
          <p:cNvPr id="6146" name="Picture 2" descr="an Solo | Wookieepedia | Fandom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73" y="2366963"/>
            <a:ext cx="2710854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5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92"/>
    </mc:Choice>
    <mc:Fallback>
      <p:transition spd="slow" advTm="375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guardian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Sometimes called the threshold guardian</a:t>
            </a:r>
          </a:p>
          <a:p>
            <a:r>
              <a:rPr lang="en-US" dirty="0" smtClean="0"/>
              <a:t>Tests the hero before the ultimate battle or greatest challenge</a:t>
            </a:r>
          </a:p>
          <a:p>
            <a:r>
              <a:rPr lang="en-US" dirty="0" smtClean="0"/>
              <a:t>Always block an entrance or border of some kind	</a:t>
            </a:r>
          </a:p>
          <a:p>
            <a:r>
              <a:rPr lang="en-US" dirty="0" smtClean="0"/>
              <a:t>The hero must prove his/her worth &amp; Pass the guardian</a:t>
            </a:r>
            <a:endParaRPr lang="en-US" dirty="0"/>
          </a:p>
        </p:txBody>
      </p:sp>
      <p:pic>
        <p:nvPicPr>
          <p:cNvPr id="7170" name="Picture 2" descr="tormtroopers to watch fans in Disney's 'Star Wars' attraction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7707"/>
            <a:ext cx="5105400" cy="34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6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03"/>
    </mc:Choice>
    <mc:Fallback>
      <p:transition spd="slow" advTm="574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villain in the story</a:t>
            </a:r>
          </a:p>
          <a:p>
            <a:r>
              <a:rPr lang="en-US" dirty="0" smtClean="0"/>
              <a:t>Exists to create threat &amp; conflict</a:t>
            </a:r>
          </a:p>
          <a:p>
            <a:r>
              <a:rPr lang="en-US" dirty="0" smtClean="0"/>
              <a:t>Sometimes mirrors the hero in some way</a:t>
            </a:r>
          </a:p>
          <a:p>
            <a:r>
              <a:rPr lang="en-US" dirty="0" smtClean="0"/>
              <a:t>Often a symbol of evil in contrast to hero’s goodness</a:t>
            </a:r>
            <a:endParaRPr lang="en-US" dirty="0"/>
          </a:p>
        </p:txBody>
      </p:sp>
      <p:pic>
        <p:nvPicPr>
          <p:cNvPr id="8194" name="Picture 2" descr="TAR WARS: Darth Vader Is No Longer The Franchise's Most Popular ...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0748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7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75"/>
    </mc:Choice>
    <mc:Fallback>
      <p:transition spd="slow" advTm="4817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</TotalTime>
  <Words>273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Tw Cen MT</vt:lpstr>
      <vt:lpstr>Arial</vt:lpstr>
      <vt:lpstr>Droplet</vt:lpstr>
      <vt:lpstr>Character Archetypes </vt:lpstr>
      <vt:lpstr>The Hero</vt:lpstr>
      <vt:lpstr>The Mentor</vt:lpstr>
      <vt:lpstr>The ally</vt:lpstr>
      <vt:lpstr>The herald</vt:lpstr>
      <vt:lpstr>The Trickster</vt:lpstr>
      <vt:lpstr>The shape shifter</vt:lpstr>
      <vt:lpstr>The guardian </vt:lpstr>
      <vt:lpstr>The Shadow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Archetypes </dc:title>
  <dc:creator>Student: Elizabeth Kolbuck (ekolbuck)</dc:creator>
  <cp:lastModifiedBy>Student: Elizabeth Kolbuck (ekolbuck)</cp:lastModifiedBy>
  <cp:revision>4</cp:revision>
  <dcterms:created xsi:type="dcterms:W3CDTF">2020-05-10T19:50:54Z</dcterms:created>
  <dcterms:modified xsi:type="dcterms:W3CDTF">2020-05-10T20:25:45Z</dcterms:modified>
</cp:coreProperties>
</file>