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m4a" ContentType="audio/mp4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641"/>
    <p:restoredTop sz="93089"/>
  </p:normalViewPr>
  <p:slideViewPr>
    <p:cSldViewPr snapToGrid="0" snapToObjects="1">
      <p:cViewPr>
        <p:scale>
          <a:sx n="118" d="100"/>
          <a:sy n="118" d="100"/>
        </p:scale>
        <p:origin x="760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3/24/20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8.jpeg"/><Relationship Id="rId5" Type="http://schemas.openxmlformats.org/officeDocument/2006/relationships/image" Target="../media/image5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Strategies for the North and the south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58"/>
    </mc:Choice>
    <mc:Fallback>
      <p:transition spd="slow" advTm="2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Map of the USA &amp; </a:t>
            </a:r>
            <a:r>
              <a:rPr lang="en-US" dirty="0" err="1" smtClean="0"/>
              <a:t>Csa</a:t>
            </a:r>
            <a:r>
              <a:rPr lang="en-US" dirty="0" smtClean="0"/>
              <a:t> when the war began</a:t>
            </a:r>
            <a:endParaRPr lang="en-US" dirty="0"/>
          </a:p>
        </p:txBody>
      </p:sp>
      <p:pic>
        <p:nvPicPr>
          <p:cNvPr id="4" name="Content Placeholder 3" descr="civil-war-map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07" y="2120900"/>
            <a:ext cx="6616736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84"/>
    </mc:Choice>
    <mc:Fallback>
      <p:transition spd="slow" advTm="95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South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Wanted the North to come and get them</a:t>
            </a:r>
          </a:p>
          <a:p>
            <a:pPr lvl="1"/>
            <a:r>
              <a:rPr lang="en-US" dirty="0"/>
              <a:t>Their thought was</a:t>
            </a:r>
            <a:r>
              <a:rPr lang="mr-IN" dirty="0"/>
              <a:t>…</a:t>
            </a:r>
            <a:r>
              <a:rPr lang="en-US" dirty="0"/>
              <a:t>they broke away, if the North wants the South </a:t>
            </a:r>
            <a:r>
              <a:rPr lang="en-US" dirty="0" err="1"/>
              <a:t>sooo</a:t>
            </a:r>
            <a:r>
              <a:rPr lang="en-US" dirty="0"/>
              <a:t> badly they will come get </a:t>
            </a:r>
            <a:r>
              <a:rPr lang="en-US" dirty="0" smtClean="0"/>
              <a:t>them</a:t>
            </a:r>
          </a:p>
          <a:p>
            <a:r>
              <a:rPr lang="en-US" dirty="0" smtClean="0"/>
              <a:t>Drag the war out</a:t>
            </a:r>
          </a:p>
          <a:p>
            <a:r>
              <a:rPr lang="en-US" dirty="0" smtClean="0"/>
              <a:t>At some point win a battle in the North</a:t>
            </a:r>
          </a:p>
          <a:p>
            <a:r>
              <a:rPr lang="en-US" dirty="0" smtClean="0"/>
              <a:t>Try and get a foreign ally (France or Britain)</a:t>
            </a:r>
          </a:p>
          <a:p>
            <a:r>
              <a:rPr lang="en-US" dirty="0" smtClean="0"/>
              <a:t>Robert E. Lee  </a:t>
            </a:r>
          </a:p>
        </p:txBody>
      </p:sp>
      <p:pic>
        <p:nvPicPr>
          <p:cNvPr id="2054" name="Picture 6" descr="mage result for robert e le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907" y="1318437"/>
            <a:ext cx="3175674" cy="469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9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874"/>
    </mc:Choice>
    <mc:Fallback>
      <p:transition spd="slow" advTm="215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North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Anaconda Plan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Blockade the South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Take control of the Mississippi River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Split the South from the Western lands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Take the Confederate Capital of Richmond, VA </a:t>
            </a:r>
            <a:endParaRPr lang="en-US" dirty="0"/>
          </a:p>
        </p:txBody>
      </p:sp>
      <p:pic>
        <p:nvPicPr>
          <p:cNvPr id="3080" name="Picture 8" descr="mage result for anaconda pla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30" y="685800"/>
            <a:ext cx="6037489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6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74"/>
    </mc:Choice>
    <mc:Fallback>
      <p:transition spd="slow" advTm="20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40</TotalTime>
  <Words>104</Words>
  <Application>Microsoft Macintosh PowerPoint</Application>
  <PresentationFormat>Widescreen</PresentationFormat>
  <Paragraphs>15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Calibri</vt:lpstr>
      <vt:lpstr>Mangal</vt:lpstr>
      <vt:lpstr>Rockwell</vt:lpstr>
      <vt:lpstr>Rockwell Condensed</vt:lpstr>
      <vt:lpstr>Rockwell Extra Bold</vt:lpstr>
      <vt:lpstr>Wingdings</vt:lpstr>
      <vt:lpstr>Arial</vt:lpstr>
      <vt:lpstr>Wood Type</vt:lpstr>
      <vt:lpstr>Strategies for the North and the south</vt:lpstr>
      <vt:lpstr>Map of the USA &amp; Csa when the war began</vt:lpstr>
      <vt:lpstr>The South </vt:lpstr>
      <vt:lpstr>The North 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Strategies for the North and the south</dc:title>
  <dc:creator>Student: Elizabeth Kolbuck (ekolbuck)</dc:creator>
  <cp:lastModifiedBy>Student: Elizabeth Kolbuck (ekolbuck)</cp:lastModifiedBy>
  <cp:revision>3</cp:revision>
  <dcterms:created xsi:type="dcterms:W3CDTF">2020-03-24T15:44:01Z</dcterms:created>
  <dcterms:modified xsi:type="dcterms:W3CDTF">2020-03-24T16:24:10Z</dcterms:modified>
</cp:coreProperties>
</file>