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79"/>
    <p:restoredTop sz="93095"/>
  </p:normalViewPr>
  <p:slideViewPr>
    <p:cSldViewPr snapToGrid="0" snapToObjects="1">
      <p:cViewPr varScale="1">
        <p:scale>
          <a:sx n="60" d="100"/>
          <a:sy n="60" d="100"/>
        </p:scale>
        <p:origin x="5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C73C-8644-314F-BDCB-DC91DB8BFA24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B2262-D426-F04D-B59F-F996D864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1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3/23/20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Strengths &amp; Weaknesses of the U.S. &amp; the Confederacy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5"/>
    </mc:Choice>
    <mc:Fallback>
      <p:transition spd="slow" advTm="1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compare the North and the South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the following chart in your notebook. I would use a new page and turn it on it’s side. Make a chart with 3 columns and 11 rows.  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93"/>
    </mc:Choice>
    <mc:Fallback>
      <p:transition spd="slow" advTm="7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90694"/>
              </p:ext>
            </p:extLst>
          </p:nvPr>
        </p:nvGraphicFramePr>
        <p:xfrm>
          <a:off x="2032000" y="719664"/>
          <a:ext cx="8579292" cy="4981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764"/>
                <a:gridCol w="2859764"/>
                <a:gridCol w="2859764"/>
              </a:tblGrid>
              <a:tr h="11319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Category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/>
                        <a:t>North</a:t>
                      </a:r>
                      <a:endParaRPr 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/>
                        <a:t>South</a:t>
                      </a:r>
                      <a:endParaRPr lang="en-US" sz="5400" dirty="0"/>
                    </a:p>
                  </a:txBody>
                  <a:tcPr/>
                </a:tc>
              </a:tr>
              <a:tr h="91282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Other Names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Union, United States, Yankees, 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Confederates, Confederate</a:t>
                      </a:r>
                      <a:r>
                        <a:rPr lang="en-US" baseline="0" dirty="0" smtClean="0"/>
                        <a:t> States of America, Rebels, CSA</a:t>
                      </a:r>
                      <a:endParaRPr lang="en-US" dirty="0"/>
                    </a:p>
                  </a:txBody>
                  <a:tcPr/>
                </a:tc>
              </a:tr>
              <a:tr h="5938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11319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Population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22,000,000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9,000,000</a:t>
                      </a:r>
                    </a:p>
                    <a:p>
                      <a:pPr algn="ctr"/>
                      <a:r>
                        <a:rPr lang="en-US" dirty="0" smtClean="0"/>
                        <a:t>(includes</a:t>
                      </a:r>
                      <a:r>
                        <a:rPr lang="en-US" baseline="0" dirty="0" smtClean="0"/>
                        <a:t> 3, 500,000 slaves)</a:t>
                      </a:r>
                      <a:endParaRPr lang="en-US" dirty="0"/>
                    </a:p>
                  </a:txBody>
                  <a:tcPr/>
                </a:tc>
              </a:tr>
              <a:tr h="5692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Leadership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Abraham Lincoln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Jefferson Davis </a:t>
                      </a:r>
                      <a:endParaRPr lang="en-US" dirty="0"/>
                    </a:p>
                  </a:txBody>
                  <a:tcPr/>
                </a:tc>
              </a:tr>
              <a:tr h="5692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Railroads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75% of the nation’s railroads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25% of the nation’s railroads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8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00"/>
    </mc:Choice>
    <mc:Fallback>
      <p:transition spd="slow" advTm="22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757619"/>
              </p:ext>
            </p:extLst>
          </p:nvPr>
        </p:nvGraphicFramePr>
        <p:xfrm>
          <a:off x="2032000" y="719666"/>
          <a:ext cx="8196522" cy="5767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174"/>
                <a:gridCol w="2732174"/>
                <a:gridCol w="2732174"/>
              </a:tblGrid>
              <a:tr h="114473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Gernerals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Uysses</a:t>
                      </a:r>
                      <a:r>
                        <a:rPr lang="en-US" baseline="0" dirty="0" smtClean="0"/>
                        <a:t> S. Grant</a:t>
                      </a:r>
                    </a:p>
                    <a:p>
                      <a:pPr algn="ctr"/>
                      <a:r>
                        <a:rPr lang="en-US" baseline="0" dirty="0" smtClean="0"/>
                        <a:t>George B. McClellan</a:t>
                      </a:r>
                    </a:p>
                    <a:p>
                      <a:pPr algn="ctr"/>
                      <a:r>
                        <a:rPr lang="en-US" baseline="0" dirty="0" smtClean="0"/>
                        <a:t>-Inexperienced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Robert E. Lee</a:t>
                      </a:r>
                    </a:p>
                    <a:p>
                      <a:pPr algn="ctr"/>
                      <a:r>
                        <a:rPr lang="en-US" dirty="0" smtClean="0"/>
                        <a:t>Stonewall Jackson</a:t>
                      </a:r>
                    </a:p>
                    <a:p>
                      <a:pPr algn="ctr"/>
                      <a:r>
                        <a:rPr lang="en-US" dirty="0" smtClean="0"/>
                        <a:t>-well trained</a:t>
                      </a:r>
                    </a:p>
                    <a:p>
                      <a:pPr algn="ctr"/>
                      <a:r>
                        <a:rPr lang="en-US" dirty="0" smtClean="0"/>
                        <a:t>-</a:t>
                      </a:r>
                      <a:r>
                        <a:rPr lang="en-US" dirty="0" err="1" smtClean="0"/>
                        <a:t>expeirenced</a:t>
                      </a:r>
                      <a:endParaRPr lang="en-US" dirty="0"/>
                    </a:p>
                  </a:txBody>
                  <a:tcPr/>
                </a:tc>
              </a:tr>
              <a:tr h="11447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Capital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Washington D.C.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Richmond,</a:t>
                      </a:r>
                      <a:r>
                        <a:rPr lang="en-US" baseline="0" dirty="0" smtClean="0"/>
                        <a:t> VA</a:t>
                      </a:r>
                      <a:endParaRPr lang="en-US" dirty="0"/>
                    </a:p>
                  </a:txBody>
                  <a:tcPr/>
                </a:tc>
              </a:tr>
              <a:tr h="11447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1,500,000</a:t>
                      </a:r>
                      <a:r>
                        <a:rPr lang="en-US" baseline="0" dirty="0" smtClean="0"/>
                        <a:t> men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1,000,000</a:t>
                      </a:r>
                      <a:r>
                        <a:rPr lang="en-US" baseline="0" dirty="0" smtClean="0"/>
                        <a:t> men</a:t>
                      </a:r>
                      <a:endParaRPr lang="en-US" dirty="0"/>
                    </a:p>
                  </a:txBody>
                  <a:tcPr/>
                </a:tc>
              </a:tr>
              <a:tr h="11447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Navy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 army that grew larger as the war progressed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navy at the beginning</a:t>
                      </a:r>
                      <a:r>
                        <a:rPr lang="en-US" baseline="0" dirty="0" smtClean="0"/>
                        <a:t> of the war</a:t>
                      </a:r>
                      <a:endParaRPr lang="en-US" dirty="0"/>
                    </a:p>
                  </a:txBody>
                  <a:tcPr/>
                </a:tc>
              </a:tr>
              <a:tr h="11447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Cause for fighting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-Preserve the country</a:t>
                      </a:r>
                    </a:p>
                    <a:p>
                      <a:pPr algn="ctr"/>
                      <a:r>
                        <a:rPr lang="en-US" dirty="0" smtClean="0"/>
                        <a:t>-Free</a:t>
                      </a:r>
                      <a:r>
                        <a:rPr lang="en-US" baseline="0" dirty="0" smtClean="0"/>
                        <a:t> the slaves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-Maintain ”Southern way of life” including slavery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62"/>
    </mc:Choice>
    <mc:Fallback>
      <p:transition spd="slow" advTm="22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the </a:t>
            </a:r>
            <a:r>
              <a:rPr lang="en-US" dirty="0" err="1" smtClean="0"/>
              <a:t>usa</a:t>
            </a:r>
            <a:r>
              <a:rPr lang="en-US" dirty="0" smtClean="0"/>
              <a:t> &amp; the </a:t>
            </a:r>
            <a:r>
              <a:rPr lang="en-US" dirty="0" err="1" smtClean="0"/>
              <a:t>csa</a:t>
            </a:r>
            <a:endParaRPr lang="en-US" dirty="0"/>
          </a:p>
        </p:txBody>
      </p:sp>
      <p:pic>
        <p:nvPicPr>
          <p:cNvPr id="1026" name="Picture 2" descr="mage result for map of civil wa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58" y="1722474"/>
            <a:ext cx="7262673" cy="49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70"/>
    </mc:Choice>
    <mc:Fallback>
      <p:transition spd="slow" advTm="4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148</TotalTime>
  <Words>184</Words>
  <Application>Microsoft Macintosh PowerPoint</Application>
  <PresentationFormat>Widescreen</PresentationFormat>
  <Paragraphs>44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Rockwell</vt:lpstr>
      <vt:lpstr>Rockwell Condensed</vt:lpstr>
      <vt:lpstr>Rockwell Extra Bold</vt:lpstr>
      <vt:lpstr>Wingdings</vt:lpstr>
      <vt:lpstr>Arial</vt:lpstr>
      <vt:lpstr>Calibri</vt:lpstr>
      <vt:lpstr>Wood Type</vt:lpstr>
      <vt:lpstr>Strengths &amp; Weaknesses of the U.S. &amp; the Confederacy</vt:lpstr>
      <vt:lpstr>Let’s compare the North and the South</vt:lpstr>
      <vt:lpstr>PowerPoint Presentation</vt:lpstr>
      <vt:lpstr>PowerPoint Presentation</vt:lpstr>
      <vt:lpstr>Map of the usa &amp; the csa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Strengths &amp; Weaknesses of the U.S. &amp; the Confederacy</dc:title>
  <dc:creator>Student: Elizabeth Kolbuck (ekolbuck)</dc:creator>
  <cp:lastModifiedBy>Student: Elizabeth Kolbuck (ekolbuck)</cp:lastModifiedBy>
  <cp:revision>5</cp:revision>
  <dcterms:created xsi:type="dcterms:W3CDTF">2020-03-23T17:20:49Z</dcterms:created>
  <dcterms:modified xsi:type="dcterms:W3CDTF">2020-03-23T19:49:04Z</dcterms:modified>
</cp:coreProperties>
</file>