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3095"/>
  </p:normalViewPr>
  <p:slideViewPr>
    <p:cSldViewPr snapToGrid="0" snapToObjects="1">
      <p:cViewPr varScale="1">
        <p:scale>
          <a:sx n="60" d="100"/>
          <a:sy n="60" d="100"/>
        </p:scale>
        <p:origin x="3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5/13/20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Hero’s Journey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Mythology Unit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036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Ordeal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Occurs near the middle of the story</a:t>
            </a:r>
          </a:p>
          <a:p>
            <a:r>
              <a:rPr lang="en-US" dirty="0" smtClean="0"/>
              <a:t>Hero enters the new world and confronts death or faces his/her greatest fear</a:t>
            </a:r>
          </a:p>
          <a:p>
            <a:r>
              <a:rPr lang="en-US" dirty="0" smtClean="0"/>
              <a:t>Out of a moment of death comes new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84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Hero takes possession of a treasure won by facing death</a:t>
            </a:r>
          </a:p>
          <a:p>
            <a:pPr lvl="1"/>
            <a:r>
              <a:rPr lang="en-US" dirty="0" smtClean="0"/>
              <a:t>May be a celebration </a:t>
            </a:r>
          </a:p>
          <a:p>
            <a:pPr lvl="1"/>
            <a:r>
              <a:rPr lang="en-US" dirty="0" smtClean="0"/>
              <a:t>There is danger of losing the treasure 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99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Road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Hero is driven to complete the adventure</a:t>
            </a:r>
          </a:p>
          <a:p>
            <a:r>
              <a:rPr lang="en-US" dirty="0" smtClean="0"/>
              <a:t>May be a chase scene to increase urgency &amp; danger of a 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111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climax, Hero is severely tested</a:t>
            </a:r>
          </a:p>
          <a:p>
            <a:r>
              <a:rPr lang="en-US" dirty="0" smtClean="0"/>
              <a:t>Hero is purified by last sacrifice or a death and rebirth</a:t>
            </a:r>
          </a:p>
          <a:p>
            <a:r>
              <a:rPr lang="en-US" dirty="0" smtClean="0"/>
              <a:t>The beginning conflict is FINALLY resolved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990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with the Elixir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Heroic homecoming </a:t>
            </a:r>
          </a:p>
          <a:p>
            <a:pPr lvl="1"/>
            <a:r>
              <a:rPr lang="en-US" dirty="0" smtClean="0"/>
              <a:t>The Hero comes back with some version of the treasure</a:t>
            </a:r>
          </a:p>
          <a:p>
            <a:pPr lvl="1"/>
            <a:r>
              <a:rPr lang="en-US" dirty="0" smtClean="0"/>
              <a:t>The Hero has been transformed and has the power to transform </a:t>
            </a:r>
            <a:r>
              <a:rPr lang="en-US" smtClean="0"/>
              <a:t>the world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067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Hero</a:t>
            </a:r>
          </a:p>
          <a:p>
            <a:pPr lvl="1"/>
            <a:r>
              <a:rPr lang="en-US" dirty="0" smtClean="0"/>
              <a:t>Usually the protagonist</a:t>
            </a:r>
          </a:p>
          <a:p>
            <a:pPr lvl="1"/>
            <a:r>
              <a:rPr lang="en-US" dirty="0" smtClean="0"/>
              <a:t>The audience can relate to him or her</a:t>
            </a:r>
          </a:p>
          <a:p>
            <a:pPr lvl="1"/>
            <a:r>
              <a:rPr lang="en-US" dirty="0" smtClean="0"/>
              <a:t>Leaves his/her familiar world to enter a new one</a:t>
            </a:r>
          </a:p>
          <a:p>
            <a:pPr lvl="1"/>
            <a:r>
              <a:rPr lang="en-US" dirty="0" smtClean="0"/>
              <a:t>In the end</a:t>
            </a:r>
            <a:r>
              <a:rPr lang="mr-IN" dirty="0" smtClean="0"/>
              <a:t>…</a:t>
            </a:r>
            <a:r>
              <a:rPr lang="en-US" dirty="0" smtClean="0"/>
              <a:t>SAVES THE DAY!</a:t>
            </a:r>
          </a:p>
        </p:txBody>
      </p:sp>
    </p:spTree>
    <p:extLst>
      <p:ext uri="{BB962C8B-B14F-4D97-AF65-F5344CB8AC3E}">
        <p14:creationId xmlns:p14="http://schemas.microsoft.com/office/powerpoint/2010/main" val="1206713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Ordinary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Hero’s Journey begins in the Ordinary World</a:t>
            </a:r>
          </a:p>
          <a:p>
            <a:pPr lvl="1"/>
            <a:r>
              <a:rPr lang="en-US" dirty="0" smtClean="0"/>
              <a:t>A Hero is introduced</a:t>
            </a:r>
          </a:p>
          <a:p>
            <a:pPr lvl="1"/>
            <a:r>
              <a:rPr lang="en-US" dirty="0" smtClean="0"/>
              <a:t>Audience can identify with the Hero</a:t>
            </a:r>
          </a:p>
          <a:p>
            <a:pPr lvl="1"/>
            <a:r>
              <a:rPr lang="en-US" dirty="0" smtClean="0"/>
              <a:t>Hero experiences some type of stress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98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Call To Adventure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Something changes the situation </a:t>
            </a:r>
          </a:p>
          <a:p>
            <a:pPr lvl="1"/>
            <a:r>
              <a:rPr lang="en-US" dirty="0" smtClean="0"/>
              <a:t>May be an internal or external pressure</a:t>
            </a:r>
          </a:p>
          <a:p>
            <a:r>
              <a:rPr lang="en-US" dirty="0" smtClean="0"/>
              <a:t>Hero must face beginning of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66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Refusal of the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Hero is scared</a:t>
            </a:r>
          </a:p>
          <a:p>
            <a:pPr lvl="1"/>
            <a:r>
              <a:rPr lang="en-US" dirty="0" smtClean="0"/>
              <a:t>Tries to runaway or avoid the call to adventure</a:t>
            </a:r>
          </a:p>
          <a:p>
            <a:r>
              <a:rPr lang="en-US" dirty="0" smtClean="0"/>
              <a:t>Another character may express uncertainty about the danger ahead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668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with Mentor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Hero meets Mentor who is a seasoned traveler of the world</a:t>
            </a:r>
          </a:p>
          <a:p>
            <a:pPr lvl="1"/>
            <a:r>
              <a:rPr lang="en-US" dirty="0" smtClean="0"/>
              <a:t>Mentor trains Hero by:</a:t>
            </a:r>
          </a:p>
          <a:p>
            <a:pPr lvl="2"/>
            <a:r>
              <a:rPr lang="en-US" dirty="0" smtClean="0"/>
              <a:t>Giving advice</a:t>
            </a:r>
          </a:p>
          <a:p>
            <a:pPr lvl="2"/>
            <a:r>
              <a:rPr lang="en-US" dirty="0" smtClean="0"/>
              <a:t>Giving </a:t>
            </a:r>
            <a:r>
              <a:rPr lang="en-US" dirty="0" err="1" smtClean="0"/>
              <a:t>equpipment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063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Crossing the Threshold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Hero commits to leaving his/her ordinary world</a:t>
            </a:r>
          </a:p>
          <a:p>
            <a:pPr lvl="1"/>
            <a:r>
              <a:rPr lang="en-US" dirty="0" smtClean="0"/>
              <a:t>Enters a new region or condition that has unfamiliar rules and/or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739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Tests, Allies, &amp; Enemies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Hero is tested</a:t>
            </a:r>
          </a:p>
          <a:p>
            <a:pPr lvl="1"/>
            <a:r>
              <a:rPr lang="en-US" dirty="0" smtClean="0"/>
              <a:t>Sorts out friendships &amp; figures out more about the new world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135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Hero, with new allies, prepares for the major challenge in the new world</a:t>
            </a:r>
          </a:p>
        </p:txBody>
      </p:sp>
    </p:spTree>
    <p:extLst>
      <p:ext uri="{BB962C8B-B14F-4D97-AF65-F5344CB8AC3E}">
        <p14:creationId xmlns:p14="http://schemas.microsoft.com/office/powerpoint/2010/main" val="1016268969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12</TotalTime>
  <Words>326</Words>
  <Application>Microsoft Macintosh PowerPoint</Application>
  <PresentationFormat>Widescreen</PresentationFormat>
  <Paragraphs>53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 Light</vt:lpstr>
      <vt:lpstr>Mangal</vt:lpstr>
      <vt:lpstr>Rockwell</vt:lpstr>
      <vt:lpstr>Wingdings</vt:lpstr>
      <vt:lpstr>Atlas</vt:lpstr>
      <vt:lpstr>The Hero’s Journey</vt:lpstr>
      <vt:lpstr>Review</vt:lpstr>
      <vt:lpstr>The Ordinary World</vt:lpstr>
      <vt:lpstr>The Call To Adventure</vt:lpstr>
      <vt:lpstr>Refusal of the Call</vt:lpstr>
      <vt:lpstr>Meeting with Mentor</vt:lpstr>
      <vt:lpstr>Crossing the Threshold</vt:lpstr>
      <vt:lpstr>Tests, Allies, &amp; Enemies</vt:lpstr>
      <vt:lpstr>The Approach</vt:lpstr>
      <vt:lpstr>The Ordeal</vt:lpstr>
      <vt:lpstr>The Reward</vt:lpstr>
      <vt:lpstr>The Road Back</vt:lpstr>
      <vt:lpstr>The Resurrection</vt:lpstr>
      <vt:lpstr>Return with the Elixir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Hero’s Journey</dc:title>
  <dc:creator>Student: Elizabeth Kolbuck (ekolbuck)</dc:creator>
  <cp:lastModifiedBy>Student: Elizabeth Kolbuck (ekolbuck)</cp:lastModifiedBy>
  <cp:revision>2</cp:revision>
  <dcterms:created xsi:type="dcterms:W3CDTF">2020-05-13T13:31:15Z</dcterms:created>
  <dcterms:modified xsi:type="dcterms:W3CDTF">2020-05-13T13:43:52Z</dcterms:modified>
</cp:coreProperties>
</file>