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3095"/>
  </p:normalViewPr>
  <p:slideViewPr>
    <p:cSldViewPr snapToGrid="0" snapToObjects="1">
      <p:cViewPr varScale="1">
        <p:scale>
          <a:sx n="60" d="100"/>
          <a:sy n="60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jpeg"/><Relationship Id="rId5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Shoguns &amp; Samurai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37"/>
    </mc:Choice>
    <mc:Fallback>
      <p:transition spd="slow" advTm="2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Japan is set on a chain of islands known as an archipelago</a:t>
            </a:r>
          </a:p>
          <a:p>
            <a:r>
              <a:rPr lang="en-US" dirty="0" smtClean="0"/>
              <a:t>It is very mountainous</a:t>
            </a:r>
          </a:p>
          <a:p>
            <a:endParaRPr lang="en-US" dirty="0"/>
          </a:p>
        </p:txBody>
      </p:sp>
      <p:pic>
        <p:nvPicPr>
          <p:cNvPr id="1026" name="Picture 2" descr="ist of islands of Japan - Wikiped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7" y="1658679"/>
            <a:ext cx="4757331" cy="458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67"/>
    </mc:Choice>
    <mc:Fallback>
      <p:transition spd="slow" advTm="67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When looking at Medieval Japan, we will see a social class system</a:t>
            </a:r>
          </a:p>
          <a:p>
            <a:pPr lvl="1"/>
            <a:r>
              <a:rPr lang="en-US" dirty="0" smtClean="0"/>
              <a:t>Social Class System is how society is divided usually based on wealth</a:t>
            </a:r>
          </a:p>
          <a:p>
            <a:pPr lvl="1"/>
            <a:r>
              <a:rPr lang="en-US" dirty="0" smtClean="0"/>
              <a:t>Think of the social classes we’ve learned about</a:t>
            </a:r>
            <a:r>
              <a:rPr lang="mr-IN" dirty="0" smtClean="0"/>
              <a:t>…</a:t>
            </a:r>
            <a:endParaRPr lang="en-US" dirty="0" smtClean="0"/>
          </a:p>
          <a:p>
            <a:pPr lvl="2"/>
            <a:r>
              <a:rPr lang="en-US" dirty="0" smtClean="0"/>
              <a:t>Egypt</a:t>
            </a:r>
          </a:p>
          <a:p>
            <a:pPr lvl="2"/>
            <a:r>
              <a:rPr lang="en-US" dirty="0" smtClean="0"/>
              <a:t>Rome</a:t>
            </a:r>
          </a:p>
          <a:p>
            <a:pPr lvl="2"/>
            <a:r>
              <a:rPr lang="en-US" dirty="0" smtClean="0"/>
              <a:t>India</a:t>
            </a:r>
            <a:endParaRPr lang="en-US" dirty="0"/>
          </a:p>
        </p:txBody>
      </p:sp>
      <p:pic>
        <p:nvPicPr>
          <p:cNvPr id="2050" name="Picture 2" descr="PT - Japanese Feudalism PowerPoint Presentation, free download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397324"/>
            <a:ext cx="4313238" cy="323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3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57"/>
    </mc:Choice>
    <mc:Fallback>
      <p:transition spd="slow" advTm="12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Emperor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Highest person in the Japanese  class system</a:t>
            </a:r>
          </a:p>
          <a:p>
            <a:r>
              <a:rPr lang="en-US" dirty="0" smtClean="0"/>
              <a:t>Power came from control of land and crops </a:t>
            </a:r>
          </a:p>
          <a:p>
            <a:pPr lvl="1"/>
            <a:r>
              <a:rPr lang="en-US" dirty="0" smtClean="0"/>
              <a:t>Appointed people to different jobs with in society</a:t>
            </a:r>
          </a:p>
          <a:p>
            <a:pPr lvl="2"/>
            <a:r>
              <a:rPr lang="en-US" dirty="0" smtClean="0"/>
              <a:t>These people could pass jobs down to other family members</a:t>
            </a:r>
          </a:p>
          <a:p>
            <a:pPr lvl="2"/>
            <a:r>
              <a:rPr lang="en-US" dirty="0" smtClean="0"/>
              <a:t>Were given land and farmers to work the land  </a:t>
            </a:r>
            <a:endParaRPr lang="en-US" dirty="0"/>
          </a:p>
        </p:txBody>
      </p:sp>
      <p:pic>
        <p:nvPicPr>
          <p:cNvPr id="3074" name="Picture 2" descr="apanese Feudalis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02" y="1359604"/>
            <a:ext cx="3381154" cy="50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70"/>
    </mc:Choice>
    <mc:Fallback>
      <p:transition spd="slow" advTm="9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Shogun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Emperors became weak </a:t>
            </a:r>
          </a:p>
          <a:p>
            <a:pPr lvl="1"/>
            <a:r>
              <a:rPr lang="en-US" dirty="0" smtClean="0"/>
              <a:t>Many were young children and did not know how to rule </a:t>
            </a:r>
          </a:p>
          <a:p>
            <a:r>
              <a:rPr lang="en-US" dirty="0" smtClean="0"/>
              <a:t>Commander of all the emperor’s military forces</a:t>
            </a:r>
          </a:p>
          <a:p>
            <a:pPr lvl="1"/>
            <a:r>
              <a:rPr lang="en-US" dirty="0" smtClean="0"/>
              <a:t>2 governments formed in Japan</a:t>
            </a:r>
          </a:p>
          <a:p>
            <a:pPr lvl="1"/>
            <a:r>
              <a:rPr lang="en-US" dirty="0" smtClean="0"/>
              <a:t>Emperor—power gone</a:t>
            </a:r>
          </a:p>
          <a:p>
            <a:pPr lvl="1"/>
            <a:r>
              <a:rPr lang="en-US" dirty="0" smtClean="0"/>
              <a:t>Military government</a:t>
            </a:r>
          </a:p>
          <a:p>
            <a:pPr lvl="1"/>
            <a:endParaRPr lang="en-US" dirty="0"/>
          </a:p>
        </p:txBody>
      </p:sp>
      <p:pic>
        <p:nvPicPr>
          <p:cNvPr id="4098" name="Picture 2" descr="irst Shogunate in Japan | National Geographic Socie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78" y="1552353"/>
            <a:ext cx="3886847" cy="482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1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90"/>
    </mc:Choice>
    <mc:Fallback>
      <p:transition spd="slow" advTm="76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Samuari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Nobles formed private armies </a:t>
            </a:r>
          </a:p>
          <a:p>
            <a:pPr lvl="1"/>
            <a:r>
              <a:rPr lang="en-US" dirty="0"/>
              <a:t>People who fought for nobles, received lands </a:t>
            </a:r>
            <a:endParaRPr lang="en-US" dirty="0" smtClean="0"/>
          </a:p>
          <a:p>
            <a:r>
              <a:rPr lang="en-US" dirty="0" smtClean="0"/>
              <a:t>Samurais fought on horseback with swords, daggers, bows/arrows</a:t>
            </a:r>
          </a:p>
          <a:p>
            <a:r>
              <a:rPr lang="en-US" dirty="0" smtClean="0"/>
              <a:t>Lived by strict code (Bushido)</a:t>
            </a:r>
          </a:p>
          <a:p>
            <a:r>
              <a:rPr lang="en-US" dirty="0" smtClean="0"/>
              <a:t>Must be loyal, brave, honorable</a:t>
            </a:r>
          </a:p>
          <a:p>
            <a:r>
              <a:rPr lang="en-US" dirty="0" smtClean="0"/>
              <a:t>Did not care for money</a:t>
            </a:r>
          </a:p>
          <a:p>
            <a:r>
              <a:rPr lang="en-US" dirty="0" smtClean="0"/>
              <a:t>Never wanted to be defeated</a:t>
            </a:r>
          </a:p>
        </p:txBody>
      </p:sp>
      <p:pic>
        <p:nvPicPr>
          <p:cNvPr id="5122" name="Picture 2" descr="7508517 | Samurai art, Samurai artwork, Samurai warri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12" y="1658678"/>
            <a:ext cx="3399817" cy="450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77"/>
    </mc:Choice>
    <mc:Fallback>
      <p:transition spd="slow" advTm="69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Daimyo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Powerful military lords </a:t>
            </a:r>
          </a:p>
          <a:p>
            <a:pPr lvl="1"/>
            <a:r>
              <a:rPr lang="en-US" dirty="0" smtClean="0"/>
              <a:t>Pledged loyalty to Emperor &amp; Shogun</a:t>
            </a:r>
          </a:p>
          <a:p>
            <a:pPr lvl="1"/>
            <a:r>
              <a:rPr lang="en-US" dirty="0" smtClean="0"/>
              <a:t>Fought to protect THEIR OWN lands</a:t>
            </a:r>
          </a:p>
          <a:p>
            <a:pPr lvl="1"/>
            <a:r>
              <a:rPr lang="en-US" dirty="0" err="1" smtClean="0"/>
              <a:t>Samaurais</a:t>
            </a:r>
            <a:r>
              <a:rPr lang="en-US" dirty="0" smtClean="0"/>
              <a:t> would pledge loyalty to daimyo &amp; daimyo would give land </a:t>
            </a:r>
          </a:p>
          <a:p>
            <a:pPr lvl="2"/>
            <a:r>
              <a:rPr lang="en-US" dirty="0" smtClean="0"/>
              <a:t>A type of </a:t>
            </a:r>
            <a:r>
              <a:rPr lang="en-US" dirty="0" err="1" smtClean="0"/>
              <a:t>Fedualism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Lords &amp; Vassals </a:t>
            </a:r>
            <a:endParaRPr lang="en-US" dirty="0"/>
          </a:p>
        </p:txBody>
      </p:sp>
      <p:pic>
        <p:nvPicPr>
          <p:cNvPr id="6146" name="Picture 2" descr="AIMYO, SHOGUNS AND THE BAKUFU (SHOGUNATE) | Facts and Detai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30" y="1424763"/>
            <a:ext cx="3432247" cy="44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17"/>
    </mc:Choice>
    <mc:Fallback>
      <p:transition spd="slow" advTm="9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</TotalTime>
  <Words>215</Words>
  <Application>Microsoft Macintosh PowerPoint</Application>
  <PresentationFormat>Widescreen</PresentationFormat>
  <Paragraphs>39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Century Gothic</vt:lpstr>
      <vt:lpstr>Mangal</vt:lpstr>
      <vt:lpstr>Wingdings 3</vt:lpstr>
      <vt:lpstr>Arial</vt:lpstr>
      <vt:lpstr>Wisp</vt:lpstr>
      <vt:lpstr>Shoguns &amp; Samurai</vt:lpstr>
      <vt:lpstr>Review…</vt:lpstr>
      <vt:lpstr>Social Structure </vt:lpstr>
      <vt:lpstr>Emperor </vt:lpstr>
      <vt:lpstr>Shogun</vt:lpstr>
      <vt:lpstr>Samuari</vt:lpstr>
      <vt:lpstr>Daimyo 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Shoguns &amp; Samurai</dc:title>
  <dc:creator>Student: Elizabeth Kolbuck (ekolbuck)</dc:creator>
  <cp:lastModifiedBy>Student: Elizabeth Kolbuck (ekolbuck)</cp:lastModifiedBy>
  <cp:revision>4</cp:revision>
  <dcterms:created xsi:type="dcterms:W3CDTF">2020-04-20T13:03:25Z</dcterms:created>
  <dcterms:modified xsi:type="dcterms:W3CDTF">2020-04-20T15:42:56Z</dcterms:modified>
</cp:coreProperties>
</file>