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m4a" ContentType="audio/mp4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97"/>
    <p:restoredTop sz="93095"/>
  </p:normalViewPr>
  <p:slideViewPr>
    <p:cSldViewPr snapToGrid="0" snapToObjects="1">
      <p:cViewPr varScale="1">
        <p:scale>
          <a:sx n="60" d="100"/>
          <a:sy n="60" d="100"/>
        </p:scale>
        <p:origin x="3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4/27/20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4/27/20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4/27/20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2.jpeg"/><Relationship Id="rId5" Type="http://schemas.openxmlformats.org/officeDocument/2006/relationships/image" Target="../media/image1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3.jpeg"/><Relationship Id="rId5" Type="http://schemas.openxmlformats.org/officeDocument/2006/relationships/image" Target="../media/image1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4.jpeg"/><Relationship Id="rId5" Type="http://schemas.openxmlformats.org/officeDocument/2006/relationships/image" Target="../media/image1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5.jpeg"/><Relationship Id="rId5" Type="http://schemas.openxmlformats.org/officeDocument/2006/relationships/image" Target="../media/image1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6.jpeg"/><Relationship Id="rId5" Type="http://schemas.openxmlformats.org/officeDocument/2006/relationships/image" Target="../media/image1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Elements of Mythology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14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214"/>
    </mc:Choice>
    <mc:Fallback>
      <p:transition spd="slow" advTm="88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Explanation of Nature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Purpose of a Myth</a:t>
            </a:r>
          </a:p>
          <a:p>
            <a:pPr lvl="1"/>
            <a:r>
              <a:rPr lang="en-US" dirty="0" smtClean="0"/>
              <a:t>Explain something about the world, nature, or how something came to be</a:t>
            </a:r>
          </a:p>
          <a:p>
            <a:pPr lvl="1"/>
            <a:r>
              <a:rPr lang="en-US" dirty="0" smtClean="0"/>
              <a:t>Ancient people did not know about science</a:t>
            </a:r>
            <a:r>
              <a:rPr lang="mr-IN" dirty="0" smtClean="0"/>
              <a:t>…</a:t>
            </a:r>
            <a:r>
              <a:rPr lang="en-US" dirty="0" smtClean="0"/>
              <a:t>told these stories instead</a:t>
            </a:r>
          </a:p>
          <a:p>
            <a:pPr lvl="1"/>
            <a:endParaRPr lang="en-US" dirty="0"/>
          </a:p>
        </p:txBody>
      </p:sp>
      <p:pic>
        <p:nvPicPr>
          <p:cNvPr id="1026" name="Picture 2" descr="nraveling the Nature and Identity of the Green Man | Ancient Origins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34" y="3671888"/>
            <a:ext cx="3973686" cy="283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09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757"/>
    </mc:Choice>
    <mc:Fallback>
      <p:transition spd="slow" advTm="69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Fate &amp; Prophecy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THEME</a:t>
            </a:r>
          </a:p>
          <a:p>
            <a:pPr lvl="1"/>
            <a:r>
              <a:rPr lang="en-US" dirty="0" smtClean="0"/>
              <a:t>Idea of fate and it’s power is a central theme in myths</a:t>
            </a:r>
          </a:p>
          <a:p>
            <a:pPr lvl="1"/>
            <a:r>
              <a:rPr lang="en-US" dirty="0" smtClean="0"/>
              <a:t>Some begin with a prediction</a:t>
            </a:r>
          </a:p>
          <a:p>
            <a:pPr lvl="2"/>
            <a:r>
              <a:rPr lang="en-US" dirty="0" smtClean="0"/>
              <a:t>Shapes actions and interactions of characters </a:t>
            </a:r>
          </a:p>
        </p:txBody>
      </p:sp>
      <p:pic>
        <p:nvPicPr>
          <p:cNvPr id="2050" name="Picture 2" descr="ill a Surprise $7K Bitcoin Pump Fulfill the Prophecy of Asuka?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293" y="3185838"/>
            <a:ext cx="3896947" cy="287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72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49"/>
    </mc:Choice>
    <mc:Fallback>
      <p:transition spd="slow" advTm="51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 or Task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PLOT</a:t>
            </a:r>
          </a:p>
          <a:p>
            <a:pPr lvl="1"/>
            <a:r>
              <a:rPr lang="en-US" dirty="0" smtClean="0"/>
              <a:t>Stories of characters who travel between worlds to complete a quest or task</a:t>
            </a:r>
          </a:p>
          <a:p>
            <a:pPr lvl="2"/>
            <a:r>
              <a:rPr lang="en-US" dirty="0" smtClean="0"/>
              <a:t>They may have to find someone or something</a:t>
            </a:r>
          </a:p>
          <a:p>
            <a:pPr lvl="2"/>
            <a:r>
              <a:rPr lang="en-US" dirty="0" smtClean="0"/>
              <a:t>May travel between living/present worlds and other worlds</a:t>
            </a:r>
            <a:endParaRPr lang="en-US" dirty="0"/>
          </a:p>
        </p:txBody>
      </p:sp>
      <p:pic>
        <p:nvPicPr>
          <p:cNvPr id="3074" name="Picture 2" descr="uest Priest deck list guide - Saviors of Uldum - Hearthstone ...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759" y="3185838"/>
            <a:ext cx="5857181" cy="330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82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863"/>
    </mc:Choice>
    <mc:Fallback>
      <p:transition spd="slow" advTm="80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Opposing Forces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CONFLICT </a:t>
            </a:r>
          </a:p>
          <a:p>
            <a:pPr lvl="1"/>
            <a:r>
              <a:rPr lang="en-US" dirty="0" smtClean="0"/>
              <a:t>Tension between opposing forces </a:t>
            </a:r>
          </a:p>
          <a:p>
            <a:pPr lvl="1"/>
            <a:r>
              <a:rPr lang="en-US" dirty="0" smtClean="0"/>
              <a:t>Struggle for power between natural or supernatural forces, mortals and/or immortal characters </a:t>
            </a:r>
            <a:endParaRPr lang="en-US" dirty="0"/>
          </a:p>
        </p:txBody>
      </p:sp>
      <p:pic>
        <p:nvPicPr>
          <p:cNvPr id="4098" name="Picture 2" descr="pposing Forces wallpaper by IRLegend - 3c - Free on ZEDGE™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559" y="2849526"/>
            <a:ext cx="4854564" cy="367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3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438"/>
    </mc:Choice>
    <mc:Fallback>
      <p:transition spd="slow" advTm="71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Supernatural or Nonhuman Characters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CHARACTERS </a:t>
            </a:r>
          </a:p>
          <a:p>
            <a:pPr lvl="1"/>
            <a:r>
              <a:rPr lang="en-US" dirty="0" smtClean="0"/>
              <a:t>May be human or non-human; mortal or immortal </a:t>
            </a:r>
          </a:p>
          <a:p>
            <a:pPr lvl="1"/>
            <a:r>
              <a:rPr lang="en-US" dirty="0" smtClean="0"/>
              <a:t>Supernatural beings may have human qualities or emotions</a:t>
            </a:r>
          </a:p>
          <a:p>
            <a:pPr lvl="2"/>
            <a:r>
              <a:rPr lang="en-US" dirty="0" smtClean="0"/>
              <a:t>Include gods, goddesses, and demigods</a:t>
            </a:r>
          </a:p>
          <a:p>
            <a:pPr lvl="2"/>
            <a:r>
              <a:rPr lang="en-US" dirty="0" smtClean="0"/>
              <a:t>May or may not have superpowers</a:t>
            </a:r>
          </a:p>
          <a:p>
            <a:pPr lvl="2"/>
            <a:r>
              <a:rPr lang="en-US" dirty="0" smtClean="0"/>
              <a:t>Gods may shape-shift by disguising themselves in our world</a:t>
            </a:r>
          </a:p>
        </p:txBody>
      </p:sp>
      <p:pic>
        <p:nvPicPr>
          <p:cNvPr id="5122" name="Picture 2" descr="anticore - Persian Legendary Creature | Mythology.net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907" y="3671888"/>
            <a:ext cx="4293969" cy="271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23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229"/>
    </mc:Choice>
    <mc:Fallback>
      <p:transition spd="slow" advTm="104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23</TotalTime>
  <Words>160</Words>
  <Application>Microsoft Macintosh PowerPoint</Application>
  <PresentationFormat>Widescreen</PresentationFormat>
  <Paragraphs>26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Calibri Light</vt:lpstr>
      <vt:lpstr>Mangal</vt:lpstr>
      <vt:lpstr>Rockwell</vt:lpstr>
      <vt:lpstr>Wingdings</vt:lpstr>
      <vt:lpstr>Arial</vt:lpstr>
      <vt:lpstr>Atlas</vt:lpstr>
      <vt:lpstr>Elements of Mythology </vt:lpstr>
      <vt:lpstr>Explanation of Nature</vt:lpstr>
      <vt:lpstr>Fate &amp; Prophecy</vt:lpstr>
      <vt:lpstr>Quest or Task </vt:lpstr>
      <vt:lpstr>Opposing Forces</vt:lpstr>
      <vt:lpstr>Supernatural or Nonhuman Characters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Elements of Mythology </dc:title>
  <dc:creator>Student: Elizabeth Kolbuck (ekolbuck)</dc:creator>
  <cp:lastModifiedBy>Student: Elizabeth Kolbuck (ekolbuck)</cp:lastModifiedBy>
  <cp:revision>3</cp:revision>
  <dcterms:created xsi:type="dcterms:W3CDTF">2020-04-27T18:32:39Z</dcterms:created>
  <dcterms:modified xsi:type="dcterms:W3CDTF">2020-04-27T18:55:41Z</dcterms:modified>
</cp:coreProperties>
</file>