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/>
    <p:restoredTop sz="93095"/>
  </p:normalViewPr>
  <p:slideViewPr>
    <p:cSldViewPr snapToGrid="0" snapToObjects="1">
      <p:cViewPr varScale="1">
        <p:scale>
          <a:sx n="60" d="100"/>
          <a:sy n="60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Artists in 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21"/>
    </mc:Choice>
    <mc:Fallback>
      <p:transition spd="slow" advTm="278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Tries to show people as they would look in real life</a:t>
            </a:r>
          </a:p>
          <a:p>
            <a:pPr lvl="1"/>
            <a:r>
              <a:rPr lang="en-US" dirty="0" smtClean="0"/>
              <a:t>Artists </a:t>
            </a:r>
            <a:r>
              <a:rPr lang="en-US" dirty="0"/>
              <a:t>would show </a:t>
            </a:r>
            <a:r>
              <a:rPr lang="en-US" dirty="0" smtClean="0"/>
              <a:t>emotions</a:t>
            </a:r>
          </a:p>
          <a:p>
            <a:r>
              <a:rPr lang="en-US" dirty="0" smtClean="0"/>
              <a:t>Began using perspective</a:t>
            </a:r>
          </a:p>
          <a:p>
            <a:pPr lvl="1"/>
            <a:r>
              <a:rPr lang="en-US" dirty="0"/>
              <a:t>A method that would make something look 3D </a:t>
            </a:r>
            <a:endParaRPr lang="en-US" dirty="0" smtClean="0"/>
          </a:p>
          <a:p>
            <a:r>
              <a:rPr lang="en-US" dirty="0" smtClean="0"/>
              <a:t>Began using chiaroscuro</a:t>
            </a:r>
          </a:p>
          <a:p>
            <a:pPr lvl="1"/>
            <a:r>
              <a:rPr lang="en-US" dirty="0" smtClean="0"/>
              <a:t>A method that softened edges with light and shadows</a:t>
            </a:r>
            <a:endParaRPr lang="en-US" dirty="0"/>
          </a:p>
        </p:txBody>
      </p:sp>
      <p:pic>
        <p:nvPicPr>
          <p:cNvPr id="1026" name="Picture 2" descr="ona Lisa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2" y="1752253"/>
            <a:ext cx="3168502" cy="4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0"/>
    </mc:Choice>
    <mc:Fallback>
      <p:transition spd="slow" advTm="597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Artists of the Renaissance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9"/>
    </mc:Choice>
    <mc:Fallback>
      <p:transition spd="slow" advTm="78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Scientist, inventor, and artist</a:t>
            </a:r>
          </a:p>
          <a:p>
            <a:pPr lvl="1"/>
            <a:r>
              <a:rPr lang="en-US" dirty="0" smtClean="0"/>
              <a:t>Had famous works like:</a:t>
            </a:r>
          </a:p>
          <a:p>
            <a:pPr lvl="2"/>
            <a:r>
              <a:rPr lang="en-US" dirty="0" smtClean="0"/>
              <a:t>Mona Lisa (on slide 2)</a:t>
            </a:r>
          </a:p>
          <a:p>
            <a:pPr lvl="2"/>
            <a:r>
              <a:rPr lang="en-US" dirty="0" smtClean="0"/>
              <a:t>The Last Supper </a:t>
            </a:r>
          </a:p>
          <a:p>
            <a:pPr lvl="3"/>
            <a:r>
              <a:rPr lang="en-US" dirty="0" smtClean="0"/>
              <a:t>Painting called a fresco</a:t>
            </a:r>
          </a:p>
          <a:p>
            <a:pPr lvl="3"/>
            <a:r>
              <a:rPr lang="en-US" dirty="0" smtClean="0"/>
              <a:t>Look for human emotions</a:t>
            </a:r>
          </a:p>
          <a:p>
            <a:pPr lvl="3"/>
            <a:endParaRPr lang="en-US" dirty="0"/>
          </a:p>
        </p:txBody>
      </p:sp>
      <p:pic>
        <p:nvPicPr>
          <p:cNvPr id="2050" name="Picture 2" descr="pload.wikimedia.org/wikipedia/commons/thumb/4/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2936477"/>
            <a:ext cx="5057313" cy="25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7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30"/>
    </mc:Choice>
    <mc:Fallback>
      <p:transition spd="slow" advTm="81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Became known as one of Italy’s best painters</a:t>
            </a:r>
          </a:p>
          <a:p>
            <a:pPr lvl="1"/>
            <a:r>
              <a:rPr lang="en-US" dirty="0" smtClean="0"/>
              <a:t>Also painted many frescos</a:t>
            </a:r>
          </a:p>
          <a:p>
            <a:pPr lvl="2"/>
            <a:r>
              <a:rPr lang="en-US" dirty="0" smtClean="0"/>
              <a:t>Can be seen in churches throughout Europe</a:t>
            </a:r>
            <a:endParaRPr lang="en-US" dirty="0"/>
          </a:p>
        </p:txBody>
      </p:sp>
      <p:pic>
        <p:nvPicPr>
          <p:cNvPr id="3074" name="Picture 2" descr="0 Artworks By Raphael You Should Kn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6" y="2801689"/>
            <a:ext cx="5528060" cy="31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1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75"/>
    </mc:Choice>
    <mc:Fallback>
      <p:transition spd="slow" advTm="306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Painted, sculpted, &amp; designed buildings</a:t>
            </a:r>
          </a:p>
          <a:p>
            <a:pPr lvl="1"/>
            <a:r>
              <a:rPr lang="en-US" dirty="0" smtClean="0"/>
              <a:t>Carved statues that depicted perfect versions of human beings</a:t>
            </a:r>
          </a:p>
          <a:p>
            <a:pPr lvl="1"/>
            <a:r>
              <a:rPr lang="en-US" dirty="0" smtClean="0"/>
              <a:t>Painted the Sistine Chapel in the Vatican</a:t>
            </a:r>
            <a:endParaRPr lang="en-US" dirty="0"/>
          </a:p>
        </p:txBody>
      </p:sp>
      <p:pic>
        <p:nvPicPr>
          <p:cNvPr id="4098" name="Picture 2" descr="ow Michelangelo Got His Start by Forging Antiquities - Arts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7" y="2501455"/>
            <a:ext cx="4724634" cy="39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23"/>
    </mc:Choice>
    <mc:Fallback>
      <p:transition spd="slow" advTm="8202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126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Wisp</vt:lpstr>
      <vt:lpstr>Artists in the Renaissance</vt:lpstr>
      <vt:lpstr>Characteristics of Renaissance Art</vt:lpstr>
      <vt:lpstr>Artists of the Renaissance</vt:lpstr>
      <vt:lpstr>Leonardo da Vinci</vt:lpstr>
      <vt:lpstr>Raphael</vt:lpstr>
      <vt:lpstr>Michelangelo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Artists in the Renaissance</dc:title>
  <dc:creator>Student: Elizabeth Kolbuck (ekolbuck)</dc:creator>
  <cp:lastModifiedBy>Student: Elizabeth Kolbuck (ekolbuck)</cp:lastModifiedBy>
  <cp:revision>2</cp:revision>
  <dcterms:created xsi:type="dcterms:W3CDTF">2020-05-13T14:00:25Z</dcterms:created>
  <dcterms:modified xsi:type="dcterms:W3CDTF">2020-05-13T14:20:16Z</dcterms:modified>
</cp:coreProperties>
</file>