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41"/>
    <p:restoredTop sz="93089"/>
  </p:normalViewPr>
  <p:slideViewPr>
    <p:cSldViewPr snapToGrid="0" snapToObjects="1">
      <p:cViewPr varScale="1">
        <p:scale>
          <a:sx n="119" d="100"/>
          <a:sy n="119" d="100"/>
        </p:scale>
        <p:origin x="71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ED191-EF5F-384F-96F1-34254812045B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4EC68-FA76-9B49-A40C-86F9CE1C4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1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8FAA5-EA17-3E42-AFDD-35EE2CAF05D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D462E-F103-2C42-97BD-DC0125365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3/16/20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5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5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9.jpeg"/><Relationship Id="rId5" Type="http://schemas.openxmlformats.org/officeDocument/2006/relationships/image" Target="../media/image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5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Road to the civil war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Election of 1860 &amp; Secession 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1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7"/>
    </mc:Choice>
    <mc:Fallback>
      <p:transition spd="slow" advTm="1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of 1860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candidates are chosen</a:t>
            </a:r>
          </a:p>
          <a:p>
            <a:pPr lvl="1"/>
            <a:r>
              <a:rPr lang="en-US" dirty="0"/>
              <a:t>Abraham Lincoln is nominated for the Republican </a:t>
            </a:r>
            <a:r>
              <a:rPr lang="en-US" dirty="0" smtClean="0"/>
              <a:t>Party</a:t>
            </a:r>
          </a:p>
          <a:p>
            <a:pPr lvl="1"/>
            <a:r>
              <a:rPr lang="en-US" dirty="0"/>
              <a:t>The Democrats are divided between 2 </a:t>
            </a:r>
            <a:r>
              <a:rPr lang="en-US" dirty="0" smtClean="0"/>
              <a:t>candidates</a:t>
            </a:r>
          </a:p>
          <a:p>
            <a:pPr lvl="2"/>
            <a:r>
              <a:rPr lang="en-US" dirty="0"/>
              <a:t>Lincoln won the popular vote and won the election </a:t>
            </a:r>
            <a:endParaRPr lang="en-US" dirty="0" smtClean="0"/>
          </a:p>
          <a:p>
            <a:r>
              <a:rPr lang="en-US" dirty="0" smtClean="0"/>
              <a:t>Remember sectionalism? </a:t>
            </a:r>
          </a:p>
          <a:p>
            <a:pPr lvl="1"/>
            <a:r>
              <a:rPr lang="en-US" dirty="0" smtClean="0"/>
              <a:t>Voters voted based on where they lived</a:t>
            </a:r>
          </a:p>
          <a:p>
            <a:pPr lvl="2"/>
            <a:r>
              <a:rPr lang="en-US" dirty="0" smtClean="0"/>
              <a:t>Since the North had more people, Lincoln easily won over the Southern candidates. </a:t>
            </a:r>
          </a:p>
        </p:txBody>
      </p:sp>
      <p:pic>
        <p:nvPicPr>
          <p:cNvPr id="1026" name="Picture 2" descr="mage result for lincol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77" y="2193925"/>
            <a:ext cx="2652183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6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75"/>
    </mc:Choice>
    <mc:Fallback>
      <p:transition spd="slow" advTm="7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of 1860 Map </a:t>
            </a:r>
            <a:endParaRPr lang="en-US" dirty="0"/>
          </a:p>
        </p:txBody>
      </p:sp>
      <p:pic>
        <p:nvPicPr>
          <p:cNvPr id="2050" name="Picture 2" descr="mage result for election of 1860 map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23" y="1743739"/>
            <a:ext cx="9055542" cy="48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9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33"/>
    </mc:Choice>
    <mc:Fallback>
      <p:transition spd="slow" advTm="6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Secession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After Lincoln won the election in November, South Carolina decided it was time to leave</a:t>
            </a:r>
          </a:p>
          <a:p>
            <a:pPr lvl="1"/>
            <a:r>
              <a:rPr lang="en-US" dirty="0" smtClean="0"/>
              <a:t>Held a meeting in Charleston, SC to secede</a:t>
            </a:r>
          </a:p>
          <a:p>
            <a:pPr lvl="2"/>
            <a:r>
              <a:rPr lang="en-US" dirty="0" smtClean="0"/>
              <a:t>Secede—withdrawal from the Union </a:t>
            </a:r>
          </a:p>
          <a:p>
            <a:pPr lvl="3"/>
            <a:r>
              <a:rPr lang="en-US" dirty="0" smtClean="0"/>
              <a:t>After South Carolina, many Southern States followed </a:t>
            </a:r>
            <a:endParaRPr lang="en-US" dirty="0"/>
          </a:p>
        </p:txBody>
      </p:sp>
      <p:pic>
        <p:nvPicPr>
          <p:cNvPr id="3074" name="Picture 2" descr="mage result for secession poster civil w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4" y="484632"/>
            <a:ext cx="3055172" cy="59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41"/>
    </mc:Choice>
    <mc:Fallback>
      <p:transition spd="slow" advTm="6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Confederate states of </a:t>
            </a:r>
            <a:r>
              <a:rPr lang="en-US" dirty="0" err="1" smtClean="0"/>
              <a:t>america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total 11 states secede</a:t>
            </a:r>
          </a:p>
          <a:p>
            <a:pPr lvl="1"/>
            <a:r>
              <a:rPr lang="en-US" dirty="0" smtClean="0"/>
              <a:t>States rights </a:t>
            </a:r>
          </a:p>
          <a:p>
            <a:r>
              <a:rPr lang="en-US" dirty="0" smtClean="0"/>
              <a:t>They form a new country known as the CSA or Confederate States of America </a:t>
            </a:r>
          </a:p>
          <a:p>
            <a:pPr lvl="1"/>
            <a:r>
              <a:rPr lang="en-US" dirty="0" smtClean="0"/>
              <a:t>Jefferson Davis becomes their president</a:t>
            </a:r>
          </a:p>
          <a:p>
            <a:pPr lvl="1"/>
            <a:endParaRPr lang="en-US" dirty="0"/>
          </a:p>
        </p:txBody>
      </p:sp>
      <p:pic>
        <p:nvPicPr>
          <p:cNvPr id="4098" name="Picture 2" descr="mage result for jefferson dav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307" y="2193925"/>
            <a:ext cx="3114523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17"/>
    </mc:Choice>
    <mc:Fallback>
      <p:transition spd="slow" advTm="6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Seceding states, 1860-1861</a:t>
            </a:r>
            <a:endParaRPr lang="en-US" dirty="0"/>
          </a:p>
        </p:txBody>
      </p:sp>
      <p:pic>
        <p:nvPicPr>
          <p:cNvPr id="5122" name="Picture 2" descr="mage result for map of seceding states 1860-186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26" y="1664148"/>
            <a:ext cx="6734286" cy="51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30"/>
    </mc:Choice>
    <mc:Fallback>
      <p:transition spd="slow" advTm="5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36</TotalTime>
  <Words>144</Words>
  <Application>Microsoft Macintosh PowerPoint</Application>
  <PresentationFormat>Widescreen</PresentationFormat>
  <Paragraphs>22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Calibri</vt:lpstr>
      <vt:lpstr>Rockwell</vt:lpstr>
      <vt:lpstr>Rockwell Condensed</vt:lpstr>
      <vt:lpstr>Rockwell Extra Bold</vt:lpstr>
      <vt:lpstr>Wingdings</vt:lpstr>
      <vt:lpstr>Arial</vt:lpstr>
      <vt:lpstr>Wood Type</vt:lpstr>
      <vt:lpstr>The Road to the civil war </vt:lpstr>
      <vt:lpstr>Election of 1860</vt:lpstr>
      <vt:lpstr>Election of 1860 Map </vt:lpstr>
      <vt:lpstr>Secession </vt:lpstr>
      <vt:lpstr>Confederate states of america </vt:lpstr>
      <vt:lpstr>Seceding states, 1860-1861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Road to the civil war </dc:title>
  <dc:creator>Student: Elizabeth Kolbuck (ekolbuck)</dc:creator>
  <cp:lastModifiedBy>Student: Elizabeth Kolbuck (ekolbuck)</cp:lastModifiedBy>
  <cp:revision>4</cp:revision>
  <dcterms:created xsi:type="dcterms:W3CDTF">2020-03-16T23:38:53Z</dcterms:created>
  <dcterms:modified xsi:type="dcterms:W3CDTF">2020-03-17T00:14:54Z</dcterms:modified>
</cp:coreProperties>
</file>