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95"/>
  </p:normalViewPr>
  <p:slideViewPr>
    <p:cSldViewPr snapToGrid="0" snapToObjects="1">
      <p:cViewPr varScale="1">
        <p:scale>
          <a:sx n="60" d="100"/>
          <a:sy n="60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Connotations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</a:p>
          <a:p>
            <a:pPr lvl="1"/>
            <a:r>
              <a:rPr lang="en-US" dirty="0" smtClean="0"/>
              <a:t>Do not use a dictionary for these words</a:t>
            </a:r>
          </a:p>
          <a:p>
            <a:pPr lvl="1"/>
            <a:r>
              <a:rPr lang="en-US" dirty="0" smtClean="0"/>
              <a:t>Use the resource in front of you! </a:t>
            </a:r>
          </a:p>
        </p:txBody>
      </p:sp>
    </p:spTree>
    <p:extLst>
      <p:ext uri="{BB962C8B-B14F-4D97-AF65-F5344CB8AC3E}">
        <p14:creationId xmlns:p14="http://schemas.microsoft.com/office/powerpoint/2010/main" val="16965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words give a different vibe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Neutral</a:t>
            </a:r>
          </a:p>
          <a:p>
            <a:r>
              <a:rPr lang="en-US" dirty="0" smtClean="0"/>
              <a:t>Authors use these words to help set the tone for their writing</a:t>
            </a:r>
          </a:p>
          <a:p>
            <a:pPr lvl="1"/>
            <a:r>
              <a:rPr lang="en-US" dirty="0" smtClean="0"/>
              <a:t>Tone: how the author wants the reader to feel about a text</a:t>
            </a:r>
          </a:p>
        </p:txBody>
      </p:sp>
    </p:spTree>
    <p:extLst>
      <p:ext uri="{BB962C8B-B14F-4D97-AF65-F5344CB8AC3E}">
        <p14:creationId xmlns:p14="http://schemas.microsoft.com/office/powerpoint/2010/main" val="16788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Dog		Mutt		Puppy</a:t>
            </a:r>
          </a:p>
          <a:p>
            <a:r>
              <a:rPr lang="en-US" dirty="0" smtClean="0"/>
              <a:t>Ask yourself these questions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Which word gives off a happy feeling? </a:t>
            </a:r>
          </a:p>
          <a:p>
            <a:pPr lvl="1"/>
            <a:r>
              <a:rPr lang="en-US" dirty="0" smtClean="0"/>
              <a:t>Which word gives off a negative feeling/atmosphere?</a:t>
            </a:r>
          </a:p>
          <a:p>
            <a:pPr lvl="1"/>
            <a:r>
              <a:rPr lang="en-US" dirty="0" smtClean="0"/>
              <a:t>Which word gives off neither?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Unusual		Extraordinary		Bizarre</a:t>
            </a:r>
          </a:p>
          <a:p>
            <a:endParaRPr lang="en-US" dirty="0"/>
          </a:p>
          <a:p>
            <a:r>
              <a:rPr lang="en-US" dirty="0" smtClean="0"/>
              <a:t>Ask yourself: </a:t>
            </a:r>
          </a:p>
          <a:p>
            <a:pPr lvl="1"/>
            <a:r>
              <a:rPr lang="en-US" dirty="0" smtClean="0"/>
              <a:t>Which gives an excited or awed tone? </a:t>
            </a:r>
          </a:p>
          <a:p>
            <a:pPr lvl="1"/>
            <a:r>
              <a:rPr lang="en-US" dirty="0" smtClean="0"/>
              <a:t>Which word doesn’t give off any type of tone? </a:t>
            </a:r>
          </a:p>
          <a:p>
            <a:pPr lvl="1"/>
            <a:r>
              <a:rPr lang="en-US" dirty="0" smtClean="0"/>
              <a:t>Which word has a negative feeling?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House 	Dump		Home</a:t>
            </a:r>
          </a:p>
          <a:p>
            <a:r>
              <a:rPr lang="en-US" dirty="0" smtClean="0"/>
              <a:t>Which word is positive?</a:t>
            </a:r>
          </a:p>
          <a:p>
            <a:r>
              <a:rPr lang="en-US" dirty="0" smtClean="0"/>
              <a:t>Which word is neutral?</a:t>
            </a:r>
          </a:p>
          <a:p>
            <a:r>
              <a:rPr lang="en-US" dirty="0" smtClean="0"/>
              <a:t>Which word is negative?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1381</TotalTime>
  <Words>66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Mangal</vt:lpstr>
      <vt:lpstr>Wingdings 3</vt:lpstr>
      <vt:lpstr>Arial</vt:lpstr>
      <vt:lpstr>Wisp</vt:lpstr>
      <vt:lpstr>Word Connotations</vt:lpstr>
      <vt:lpstr>Review…</vt:lpstr>
      <vt:lpstr>Word Connotations</vt:lpstr>
      <vt:lpstr>Example</vt:lpstr>
      <vt:lpstr>Practice…</vt:lpstr>
      <vt:lpstr>Practice…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Connotations</dc:title>
  <dc:creator>Student: Elizabeth Kolbuck (ekolbuck)</dc:creator>
  <cp:lastModifiedBy>Student: Elizabeth Kolbuck (ekolbuck)</cp:lastModifiedBy>
  <cp:revision>5</cp:revision>
  <dcterms:created xsi:type="dcterms:W3CDTF">2020-05-14T13:56:56Z</dcterms:created>
  <dcterms:modified xsi:type="dcterms:W3CDTF">2020-05-15T12:58:50Z</dcterms:modified>
</cp:coreProperties>
</file>